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6"/>
  </p:notesMasterIdLst>
  <p:sldIdLst>
    <p:sldId id="282" r:id="rId2"/>
    <p:sldId id="279" r:id="rId3"/>
    <p:sldId id="285" r:id="rId4"/>
    <p:sldId id="287" r:id="rId5"/>
    <p:sldId id="288" r:id="rId6"/>
    <p:sldId id="289" r:id="rId7"/>
    <p:sldId id="290" r:id="rId8"/>
    <p:sldId id="291" r:id="rId9"/>
    <p:sldId id="292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16" r:id="rId32"/>
    <p:sldId id="280" r:id="rId33"/>
    <p:sldId id="257" r:id="rId34"/>
    <p:sldId id="283" r:id="rId35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99" d="100"/>
          <a:sy n="99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62515-277E-4E37-83D2-A886AA90DB7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8A6BC-1ED4-4B13-9621-8C5C007F6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9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A17259-AF56-48EE-A08D-9F36233AC811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52988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Zajímavá místa v České republice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VY_52_INOVACE_28_Tábor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Petr Dušek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44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692696"/>
            <a:ext cx="7992888" cy="264687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lvl="0" algn="ctr"/>
            <a:r>
              <a:rPr lang="cs-CZ" sz="166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Tábor</a:t>
            </a:r>
            <a:endParaRPr lang="cs-CZ" sz="88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078" y="3339574"/>
            <a:ext cx="3805030" cy="2853773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19672" y="4808185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Mgr. Petr Dušek, </a:t>
            </a:r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223460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899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492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918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730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372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779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117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476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26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003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433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4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9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4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481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4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161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5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08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5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584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5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595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5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152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5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810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5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253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6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525"/>
            <a:ext cx="9144000" cy="6330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960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28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366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28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86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2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224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28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0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29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820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3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843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3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468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0863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535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20" y="2249153"/>
            <a:ext cx="3589353" cy="2692015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NAJDĚTE TOTO MÍSTO NA MAPĚ ČESKÉ REPUBLIKY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3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717032"/>
            <a:ext cx="864422" cy="648317"/>
          </a:xfrm>
          <a:prstGeom prst="ellipse">
            <a:avLst/>
          </a:prstGeom>
          <a:ln w="1016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8930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3384376"/>
          </a:xfrm>
        </p:spPr>
        <p:txBody>
          <a:bodyPr/>
          <a:lstStyle/>
          <a:p>
            <a:pPr algn="l" eaLnBrk="1" hangingPunct="1"/>
            <a:r>
              <a:rPr lang="cs-CZ" sz="1600" dirty="0" smtClean="0"/>
              <a:t>Použité materiály :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archiv fotografií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mapa ČR – upravil autor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93226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258</TotalTime>
  <Words>39</Words>
  <Application>Microsoft Office PowerPoint</Application>
  <PresentationFormat>Předvádění na obrazovce (4:3)</PresentationFormat>
  <Paragraphs>12</Paragraphs>
  <Slides>34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 :  archiv fotografií autora  mapa ČR – upravil autor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Tábor</dc:title>
  <dc:creator>Mgr. Petr Dušek</dc:creator>
  <cp:lastModifiedBy>OEM</cp:lastModifiedBy>
  <cp:revision>23</cp:revision>
  <dcterms:created xsi:type="dcterms:W3CDTF">2011-09-01T18:31:16Z</dcterms:created>
  <dcterms:modified xsi:type="dcterms:W3CDTF">2011-09-08T19:55:24Z</dcterms:modified>
</cp:coreProperties>
</file>