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6" r:id="rId3"/>
    <p:sldId id="261" r:id="rId4"/>
    <p:sldId id="257" r:id="rId5"/>
    <p:sldId id="264" r:id="rId6"/>
    <p:sldId id="258" r:id="rId7"/>
    <p:sldId id="265" r:id="rId8"/>
    <p:sldId id="259" r:id="rId9"/>
    <p:sldId id="266" r:id="rId10"/>
    <p:sldId id="267" r:id="rId11"/>
    <p:sldId id="260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antarktida+concordia&amp;hl=cs&amp;tbm=isch&amp;tbnid=FAlBnLdCojJB5M:&amp;imgrefurl=http://www.astro.cz/clanek/4099&amp;docid=5T__PFg3zAKPNM&amp;w=400&amp;h=240&amp;ei=ff1hTqLmOvDP4QSuqomOCg&amp;zoom=1&amp;iact=hc&amp;vpx=127&amp;vpy=281&amp;dur=80&amp;hovh=174&amp;hovw=290&amp;tx=204&amp;ty=69&amp;page=1&amp;tbnh=108&amp;tbnw=180&amp;start=0&amp;ndsp=15&amp;ved=1t:429,r:5,s:0&amp;biw=1191&amp;bih=599" TargetMode="External"/><Relationship Id="rId2" Type="http://schemas.openxmlformats.org/officeDocument/2006/relationships/hyperlink" Target="http://hvezdnysnilek2.blog.cz/en/1005/antarktida-obrazk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04840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VY_52_INOVACE_01_Antarktida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514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8792" cy="1584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ANTARKTIDA</a:t>
            </a:r>
            <a:endParaRPr lang="cs-CZ" dirty="0"/>
          </a:p>
        </p:txBody>
      </p:sp>
      <p:pic>
        <p:nvPicPr>
          <p:cNvPr id="1026" name="Picture 2" descr="C:\Users\OEM\Pictures\ANTARKTI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7560840" cy="525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00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6512511" cy="114300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7515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Na tabuli podtrhni (označ) nejdůležitější údaje týkající se:</a:t>
            </a:r>
          </a:p>
          <a:p>
            <a:r>
              <a:rPr lang="cs-CZ" b="1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1.základních údajů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2.podnebí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3.přírody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4.obyvatelstva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20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405" y="0"/>
            <a:ext cx="7920880" cy="1143000"/>
          </a:xfrm>
        </p:spPr>
        <p:txBody>
          <a:bodyPr/>
          <a:lstStyle/>
          <a:p>
            <a:r>
              <a:rPr lang="cs-CZ" dirty="0" smtClean="0"/>
              <a:t>ZÁKLADNÍ ÚDAJE A ČÍSLA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013827"/>
            <a:ext cx="2966662" cy="5632311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Antarktida je světadílem, který je nejméně zasažen lidskou činností. Jedná se o polární oblast věčného ledu a zimy. Jako jediný nemá stálé obyvatelstvo. Podle mezinárodní úmluvy z roku 1959 nepatří k žádnému státu, nesmí se těžit její nerostné bohatství a všechny státy ji mohou využívat, ale jen pro mírové účely. Některé další smlouvy pak vymezují i podmínky ochrany životního prostředí Antarktidy. Název Antarktis pochází z řečtiny, ve které znamená Naproti Arktidě.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23928" y="1700808"/>
            <a:ext cx="4572000" cy="4801314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/>
              <a:t>Antarktida je vzdálena asi 4 000 km od Afriky, 3 200 km od Austrálie a 1 450 km od Jižní Ameriky. Téměř celý kontinent leží na jih od jižního polárního kruhu. Skládá se z rozsáhlé pevniny a mnoha příbřežních ostrovů. Dělí se na Východní Antarktidu, která je rozlohou větší a chladnější, a Západní Antarktidu s členitějším pobřežím. Mezi nimi je </a:t>
            </a:r>
            <a:r>
              <a:rPr lang="cs-CZ" dirty="0" err="1"/>
              <a:t>Transantarktické</a:t>
            </a:r>
            <a:r>
              <a:rPr lang="cs-CZ" dirty="0"/>
              <a:t> pohoří. Led pokrývá 99,6 % povrchu s objemem cca 25 miliónů krychlových km, což je přibližně 80 % světových zásob sladké vody. Nejsilnější vrstva ledové pokrývky je silná 4 776 metrů! Téměř 90 % veškerého ledu na zeměkouli náleží právě Antarktidě.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72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405" y="0"/>
            <a:ext cx="7920880" cy="1143000"/>
          </a:xfrm>
        </p:spPr>
        <p:txBody>
          <a:bodyPr/>
          <a:lstStyle/>
          <a:p>
            <a:r>
              <a:rPr lang="cs-CZ" dirty="0" smtClean="0"/>
              <a:t>ZÁKLADNÍ ÚDAJE A ČÍSLA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013827"/>
            <a:ext cx="2966662" cy="5632311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Antarktida je světadílem, který je nejméně zasažen lidskou činností. Jedná se o polární oblast věčného ledu a zimy. Jako jediný nemá stálé obyvatelstvo. </a:t>
            </a:r>
            <a:r>
              <a:rPr lang="cs-CZ" u="sng" dirty="0"/>
              <a:t>Podle mezinárodní úmluvy</a:t>
            </a:r>
            <a:r>
              <a:rPr lang="cs-CZ" dirty="0"/>
              <a:t> z roku 1959 </a:t>
            </a:r>
            <a:r>
              <a:rPr lang="cs-CZ" u="sng" dirty="0"/>
              <a:t>nepatří</a:t>
            </a:r>
            <a:r>
              <a:rPr lang="cs-CZ" dirty="0"/>
              <a:t> </a:t>
            </a:r>
            <a:r>
              <a:rPr lang="cs-CZ" u="sng" dirty="0"/>
              <a:t>k žádnému státu</a:t>
            </a:r>
            <a:r>
              <a:rPr lang="cs-CZ" dirty="0"/>
              <a:t>, nesmí se těžit její nerostné bohatství </a:t>
            </a:r>
            <a:r>
              <a:rPr lang="cs-CZ" u="sng" dirty="0"/>
              <a:t>a všechny státy ji mohou využívat</a:t>
            </a:r>
            <a:r>
              <a:rPr lang="cs-CZ" dirty="0"/>
              <a:t>, ale </a:t>
            </a:r>
            <a:r>
              <a:rPr lang="cs-CZ" u="sng" dirty="0"/>
              <a:t>jen</a:t>
            </a:r>
            <a:r>
              <a:rPr lang="cs-CZ" dirty="0"/>
              <a:t> </a:t>
            </a:r>
            <a:r>
              <a:rPr lang="cs-CZ" u="sng" dirty="0"/>
              <a:t>pro</a:t>
            </a:r>
            <a:r>
              <a:rPr lang="cs-CZ" dirty="0"/>
              <a:t> </a:t>
            </a:r>
            <a:r>
              <a:rPr lang="cs-CZ" u="sng" dirty="0"/>
              <a:t>mírové účely</a:t>
            </a:r>
            <a:r>
              <a:rPr lang="cs-CZ" dirty="0"/>
              <a:t>. Některé další smlouvy pak vymezují i podmínky ochrany životního prostředí Antarktidy. Název Antarktis pochází z řečtiny, ve které znamená Naproti Arktidě.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23928" y="1700808"/>
            <a:ext cx="4680520" cy="4524315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Antarktida je vzdálena asi 4 000 km od Afriky, 3 200 km od Austrálie a 1 450 km od Jižní Ameriky. Téměř celý kontinent leží na jih od jižního polárního kruhu. Skládá se z rozsáhlé pevniny a mnoha příbřežních ostrovů. Dělí se na Východní Antarktidu, která je rozlohou větší a chladnější, a Západní Antarktidu s členitějším pobřežím. Mezi nimi je </a:t>
            </a:r>
            <a:r>
              <a:rPr lang="cs-CZ" dirty="0" err="1"/>
              <a:t>Transantarktické</a:t>
            </a:r>
            <a:r>
              <a:rPr lang="cs-CZ" dirty="0"/>
              <a:t> pohoří. </a:t>
            </a:r>
            <a:r>
              <a:rPr lang="cs-CZ" u="sng" dirty="0"/>
              <a:t>Led pokrývá 99,6 % povrchu </a:t>
            </a:r>
            <a:r>
              <a:rPr lang="cs-CZ" dirty="0"/>
              <a:t>s objemem cca 25 miliónů krychlových km, </a:t>
            </a:r>
            <a:r>
              <a:rPr lang="cs-CZ" u="sng" dirty="0"/>
              <a:t>což je přibližně 80 % světových zásob sladké vody</a:t>
            </a:r>
            <a:r>
              <a:rPr lang="cs-CZ" dirty="0"/>
              <a:t>. Nejsilnější vrstva ledové pokrývky je silná 4 776 metrů! Téměř 90 % veškerého ledu na zeměkouli náleží právě Antarktidě.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94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6177" y="121197"/>
            <a:ext cx="6512511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512433" y="3284984"/>
            <a:ext cx="4572000" cy="3416320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/>
              <a:t>Za kritické je nutné považovat tání ledovců, způsobené oteplováním Země. Vinu za to nese člověk, jeho nezodpovědné chování k přírodě. Následky začíná pociťovat už naše generace. Podle měření pomocí satelitů bylo zjištěno, že ročně z ledovců ubývá 152 krychlových kilometrů. Pokud by zcela roztál ledovec v západní Antarktidě nebo Grónsku, pak by to způsobilo zvýšení hladiny oceánů asi o sedm metrů. Tento růst by přitom pravděpodobně trval několik staletí.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548680"/>
            <a:ext cx="4176464" cy="3416320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Antarktida je také nejchladnější kontinent. Teploty se ve vnitrozemí v zimě pohybují kolem -60 stupňů Celsia, v létě mezi -10 až -40. Nejvyšší naměřená teplota je +14 stupňů Celsia, nejnižší -89,4. Antarktida se vyznačuje velmi nízkými srážkami s ročním úhrnem 166 mm. Časté je i nepříznivé bouřlivé počasí a silný vítr. Směrem do vnitrozemí se rychlost větru snižuje.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OEM\Pictures\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24744"/>
            <a:ext cx="3672408" cy="199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LEDOV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3704" y="4139952"/>
            <a:ext cx="3624064" cy="256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268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6177" y="121197"/>
            <a:ext cx="6512511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512433" y="3284984"/>
            <a:ext cx="4572000" cy="3416320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/>
              <a:t>Za kritické je nutné považovat </a:t>
            </a:r>
            <a:r>
              <a:rPr lang="cs-CZ" u="sng" dirty="0"/>
              <a:t>tání ledovců</a:t>
            </a:r>
            <a:r>
              <a:rPr lang="cs-CZ" dirty="0"/>
              <a:t>, způsobené oteplováním Země. Vinu za to nese člověk, jeho nezodpovědné chování k přírodě. Následky začíná pociťovat už naše generace. Podle měření pomocí satelitů bylo zjištěno, že ročně z ledovců ubývá 152 krychlových kilometrů. Pokud by zcela roztál ledovec v západní Antarktidě nebo Grónsku, pak by to způsobilo zvýšení hladiny oceánů asi o sedm metrů. Tento růst by přitom pravděpodobně trval několik staletí.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548680"/>
            <a:ext cx="4176464" cy="3416320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Antarktida je také </a:t>
            </a:r>
            <a:r>
              <a:rPr lang="cs-CZ" u="sng" dirty="0"/>
              <a:t>nejchladnější kontinent</a:t>
            </a:r>
            <a:r>
              <a:rPr lang="cs-CZ" dirty="0"/>
              <a:t>. Teploty se ve vnitrozemí v zimě pohybují kolem -60 stupňů Celsia, v létě mezi -10 až -40.</a:t>
            </a:r>
            <a:r>
              <a:rPr lang="cs-CZ" u="sng" dirty="0"/>
              <a:t> Nejvyšší naměřená teplota je +14 stupňů Celsia, nejnižší -89,4</a:t>
            </a:r>
            <a:r>
              <a:rPr lang="cs-CZ" dirty="0"/>
              <a:t>. Antarktida se vyznačuje velmi nízkými srážkami s ročním úhrnem 166 mm. Časté je i nepříznivé bouřlivé počasí a silný vítr. Směrem do vnitrozemí se rychlost větru snižuje.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OEM\Pictures\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24744"/>
            <a:ext cx="3672408" cy="199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LEDOV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3704" y="4139952"/>
            <a:ext cx="3624064" cy="256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19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1143000"/>
          </a:xfrm>
        </p:spPr>
        <p:txBody>
          <a:bodyPr/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91880" y="4005064"/>
            <a:ext cx="5400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Antarktidě jsou jen 3 druhy kvetoucích rostlin, asi 60 druhů mechů a lišejníků, pod povrchem zvětralých hornin žijí mikroby, řasy, bakterie a houby. Z živočichů byli nalezeny dva druhy tučňáků a racek. Hojná je však zvířena v mořích. Živočichové se soustřeďují především při pobřeží, protože se zde rychle zvyšuje množství planktonu, který jim poskytuje </a:t>
            </a:r>
            <a:r>
              <a:rPr lang="cs-CZ" dirty="0" smtClean="0"/>
              <a:t>výživu.</a:t>
            </a:r>
            <a:endParaRPr lang="cs-CZ" dirty="0"/>
          </a:p>
        </p:txBody>
      </p:sp>
      <p:pic>
        <p:nvPicPr>
          <p:cNvPr id="3074" name="Picture 2" descr="C:\Users\OEM\Pictures\TUČNÁC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16" y="1052736"/>
            <a:ext cx="452437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Pictures\RA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247292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tul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138" y="3397250"/>
            <a:ext cx="85725" cy="6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Pictures\tul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38" y="3549650"/>
            <a:ext cx="85725" cy="6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Pictures\tule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580112" y="1412776"/>
            <a:ext cx="3312368" cy="228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45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1143000"/>
          </a:xfrm>
        </p:spPr>
        <p:txBody>
          <a:bodyPr/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91880" y="4005064"/>
            <a:ext cx="5400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Antarktidě jsou jen 3 druhy kvetoucích rostlin, asi 60 druhů </a:t>
            </a:r>
            <a:r>
              <a:rPr lang="cs-CZ" u="sng" dirty="0"/>
              <a:t>mechů a lišejníků</a:t>
            </a:r>
            <a:r>
              <a:rPr lang="cs-CZ" dirty="0"/>
              <a:t>, pod povrchem zvětralých hornin žijí mikroby, řasy, bakterie a houby. Z živočichů byli nalezeny dva druhy tučňáků a racek. Hojná je však zvířena v mořích. </a:t>
            </a:r>
            <a:r>
              <a:rPr lang="cs-CZ" u="sng" dirty="0"/>
              <a:t>Živočichové se soustřeďují především při pobřeží</a:t>
            </a:r>
            <a:r>
              <a:rPr lang="cs-CZ" dirty="0"/>
              <a:t>, protože se zde rychle zvyšuje množství planktonu, který jim poskytuje </a:t>
            </a:r>
            <a:r>
              <a:rPr lang="cs-CZ" dirty="0" smtClean="0"/>
              <a:t>výživu.</a:t>
            </a:r>
            <a:endParaRPr lang="cs-CZ" dirty="0"/>
          </a:p>
        </p:txBody>
      </p:sp>
      <p:pic>
        <p:nvPicPr>
          <p:cNvPr id="3074" name="Picture 2" descr="C:\Users\OEM\Pictures\TUČNÁC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16" y="1052736"/>
            <a:ext cx="452437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Pictures\RA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247292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tul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138" y="3397250"/>
            <a:ext cx="85725" cy="6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Pictures\tul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38" y="3549650"/>
            <a:ext cx="85725" cy="6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Pictures\tule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580112" y="1412776"/>
            <a:ext cx="3312368" cy="228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75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512511" cy="1143000"/>
          </a:xfrm>
        </p:spPr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556792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I v současnosti jsou na tomto kontinentu neprobádané oblasti, kde dosud nestanul člověk. Obyvatelstvo tvoří jen příslušníci výzkumných vědeckých stanic, které jsou roztroušeny po celé pevnině. V Antarktidě udržuje 16 států 38 výzkumných stanic.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I na Antarktidu s jejím drsným chladným podnebím se pořádají turistické expedice. Stačí, když si naspoříte větší obnos a pak vyhledáte vhodnou cestovní kancelář. Každý ale musí podepsat velmi přísné podmínky IAATO, týkající se ochrany životního prostředí a chovat se podle nich. </a:t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OEM\Pictures\sta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8100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4437112"/>
            <a:ext cx="3488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VÝZKUMNÁ STANICE CONCORDIA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36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512511" cy="1143000"/>
          </a:xfrm>
        </p:spPr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556792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I v současnosti jsou na tomto kontinentu neprobádané oblasti, kde dosud nestanul člověk. </a:t>
            </a:r>
            <a:r>
              <a:rPr lang="cs-CZ" u="sng" dirty="0"/>
              <a:t>Obyvatelstvo tvoří jen příslušníci výzkumných vědeckých stanic</a:t>
            </a:r>
            <a:r>
              <a:rPr lang="cs-CZ" dirty="0"/>
              <a:t>, které jsou roztroušeny po celé pevnině. V Antarktidě udržuje 16 států 38 výzkumných stanic.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I na Antarktidu s jejím drsným chladným podnebím </a:t>
            </a:r>
            <a:r>
              <a:rPr lang="cs-CZ" u="sng" dirty="0"/>
              <a:t>se pořádají turistické expedice</a:t>
            </a:r>
            <a:r>
              <a:rPr lang="cs-CZ" dirty="0"/>
              <a:t>. Stačí, když si naspoříte větší obnos a pak vyhledáte vhodnou cestovní kancelář. Každý ale musí podepsat velmi přísné podmínky IAATO, týkající se ochrany životního prostředí a chovat se podle nich. </a:t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OEM\Pictures\sta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8100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4437112"/>
            <a:ext cx="3488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VÝZKUMNÁ STANICE CONCORDIA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18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548680"/>
            <a:ext cx="7920880" cy="3888432"/>
          </a:xfrm>
        </p:spPr>
        <p:txBody>
          <a:bodyPr/>
          <a:lstStyle/>
          <a:p>
            <a:pPr lvl="1"/>
            <a:r>
              <a:rPr lang="cs-CZ" dirty="0" smtClean="0">
                <a:hlinkClick r:id="rId2"/>
              </a:rPr>
              <a:t>http://hvezdnysnilek2.blog.cz/en/1005/antarktida-obrazky</a:t>
            </a:r>
            <a:endParaRPr lang="cs-CZ" dirty="0" smtClean="0"/>
          </a:p>
          <a:p>
            <a:pPr lvl="1"/>
            <a:r>
              <a:rPr lang="cs-CZ" dirty="0">
                <a:hlinkClick r:id="rId3"/>
              </a:rPr>
              <a:t>http://www.google.cz/imgres?q=antarktida+concordia&amp;hl=cs&amp;tbm=isch&amp;tbnid=FAlBnLdCojJB5M:&amp;imgrefurl=http://www.astro.cz/clanek/4099&amp;docid=5T__PFg3zAKPNM&amp;w=400&amp;h=240&amp;ei=ff1hTqLmOvDP4QSuqomOCg&amp;zoom=1&amp;iact=hc&amp;vpx=127&amp;vpy=281&amp;dur=80&amp;hovh=174&amp;hovw=290&amp;tx=204&amp;ty=69&amp;page=1&amp;tbnh=108&amp;tbnw=180&amp;start=0&amp;ndsp=15&amp;ved=1t:429,r:5,s:0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86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61</TotalTime>
  <Words>971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ANTARKTIDA</vt:lpstr>
      <vt:lpstr>ÚKOL</vt:lpstr>
      <vt:lpstr>ZÁKLADNÍ ÚDAJE A ČÍSLA</vt:lpstr>
      <vt:lpstr>ZÁKLADNÍ ÚDAJE A ČÍSLA</vt:lpstr>
      <vt:lpstr>PODNEBÍ</vt:lpstr>
      <vt:lpstr>PODNEBÍ</vt:lpstr>
      <vt:lpstr>PŘÍRODA</vt:lpstr>
      <vt:lpstr>PŘÍRODA</vt:lpstr>
      <vt:lpstr>OBYVATELSTVO</vt:lpstr>
      <vt:lpstr>OBYVATELSTVO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ANTARKTIDA</dc:title>
  <dc:creator>OEM</dc:creator>
  <cp:lastModifiedBy>OEM</cp:lastModifiedBy>
  <cp:revision>11</cp:revision>
  <dcterms:created xsi:type="dcterms:W3CDTF">2011-04-20T07:45:42Z</dcterms:created>
  <dcterms:modified xsi:type="dcterms:W3CDTF">2011-09-11T07:53:43Z</dcterms:modified>
</cp:coreProperties>
</file>