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9900"/>
    <a:srgbClr val="009900"/>
    <a:srgbClr val="873300"/>
    <a:srgbClr val="990000"/>
    <a:srgbClr val="7D3300"/>
    <a:srgbClr val="663300"/>
    <a:srgbClr val="CC6600"/>
    <a:srgbClr val="FFB7B7"/>
    <a:srgbClr val="FF99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08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B6916FA-D11F-4351-A45E-7BD4C4EFB772}" type="datetimeFigureOut">
              <a:rPr lang="cs-CZ" smtClean="0"/>
              <a:pPr/>
              <a:t>2.5.2009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203F8E0-B707-4F66-A4D2-66C53C750152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03F8E0-B707-4F66-A4D2-66C53C750152}" type="slidenum">
              <a:rPr lang="cs-CZ" smtClean="0"/>
              <a:pPr/>
              <a:t>1</a:t>
            </a:fld>
            <a:endParaRPr lang="cs-CZ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03F8E0-B707-4F66-A4D2-66C53C750152}" type="slidenum">
              <a:rPr lang="cs-CZ" smtClean="0"/>
              <a:pPr/>
              <a:t>4</a:t>
            </a:fld>
            <a:endParaRPr lang="cs-CZ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Klepnutím lze upravit styl předlohy podnadpisů.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2.5.2009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2.5.2009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2.5.2009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2.5.2009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2.5.2009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2.5.2009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2.5.2009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2.5.2009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2.5.2009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2.5.2009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2.5.2009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A2481B-5154-415F-B752-558547769AA3}" type="datetimeFigureOut">
              <a:rPr lang="cs-CZ" smtClean="0"/>
              <a:pPr/>
              <a:t>2.5.2009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Picture 1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20570244">
            <a:off x="7457740" y="3017176"/>
            <a:ext cx="220851" cy="7087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20570244">
            <a:off x="4028716" y="4017309"/>
            <a:ext cx="220851" cy="7087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" name="Zástupný symbol pro obsah 12"/>
          <p:cNvPicPr>
            <a:picLocks noGrp="1"/>
          </p:cNvPicPr>
          <p:nvPr>
            <p:ph idx="1"/>
          </p:nvPr>
        </p:nvPicPr>
        <p:blipFill>
          <a:blip r:embed="rId4"/>
          <a:srcRect/>
          <a:stretch>
            <a:fillRect/>
          </a:stretch>
        </p:blipFill>
        <p:spPr bwMode="auto">
          <a:xfrm rot="20982647">
            <a:off x="1084893" y="2412218"/>
            <a:ext cx="1848108" cy="43154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Nadpis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785786" y="3014658"/>
            <a:ext cx="7562850" cy="2705100"/>
            <a:chOff x="0" y="9720"/>
            <a:chExt cx="11910" cy="4260"/>
          </a:xfrm>
        </p:grpSpPr>
        <p:cxnSp>
          <p:nvCxnSpPr>
            <p:cNvPr id="1028" name="AutoShape 4"/>
            <p:cNvCxnSpPr>
              <a:cxnSpLocks noChangeShapeType="1"/>
            </p:cNvCxnSpPr>
            <p:nvPr/>
          </p:nvCxnSpPr>
          <p:spPr bwMode="auto">
            <a:xfrm flipV="1">
              <a:off x="0" y="9720"/>
              <a:ext cx="11910" cy="2520"/>
            </a:xfrm>
            <a:prstGeom prst="straightConnector1">
              <a:avLst/>
            </a:prstGeom>
            <a:noFill/>
            <a:ln w="47625">
              <a:solidFill>
                <a:srgbClr val="CC0000"/>
              </a:solidFill>
              <a:round/>
              <a:headEnd/>
              <a:tailEnd/>
            </a:ln>
          </p:spPr>
        </p:cxnSp>
        <p:cxnSp>
          <p:nvCxnSpPr>
            <p:cNvPr id="1029" name="AutoShape 5"/>
            <p:cNvCxnSpPr>
              <a:cxnSpLocks noChangeShapeType="1"/>
            </p:cNvCxnSpPr>
            <p:nvPr/>
          </p:nvCxnSpPr>
          <p:spPr bwMode="auto">
            <a:xfrm flipV="1">
              <a:off x="0" y="10200"/>
              <a:ext cx="11910" cy="2520"/>
            </a:xfrm>
            <a:prstGeom prst="straightConnector1">
              <a:avLst/>
            </a:prstGeom>
            <a:noFill/>
            <a:ln w="47625">
              <a:solidFill>
                <a:srgbClr val="CC0000"/>
              </a:solidFill>
              <a:round/>
              <a:headEnd/>
              <a:tailEnd/>
            </a:ln>
          </p:spPr>
        </p:cxnSp>
        <p:cxnSp>
          <p:nvCxnSpPr>
            <p:cNvPr id="1030" name="AutoShape 6"/>
            <p:cNvCxnSpPr>
              <a:cxnSpLocks noChangeShapeType="1"/>
            </p:cNvCxnSpPr>
            <p:nvPr/>
          </p:nvCxnSpPr>
          <p:spPr bwMode="auto">
            <a:xfrm flipV="1">
              <a:off x="0" y="10650"/>
              <a:ext cx="11910" cy="2520"/>
            </a:xfrm>
            <a:prstGeom prst="straightConnector1">
              <a:avLst/>
            </a:prstGeom>
            <a:noFill/>
            <a:ln w="47625">
              <a:solidFill>
                <a:srgbClr val="CC0000"/>
              </a:solidFill>
              <a:round/>
              <a:headEnd/>
              <a:tailEnd/>
            </a:ln>
          </p:spPr>
        </p:cxnSp>
        <p:cxnSp>
          <p:nvCxnSpPr>
            <p:cNvPr id="1031" name="AutoShape 7"/>
            <p:cNvCxnSpPr>
              <a:cxnSpLocks noChangeShapeType="1"/>
            </p:cNvCxnSpPr>
            <p:nvPr/>
          </p:nvCxnSpPr>
          <p:spPr bwMode="auto">
            <a:xfrm flipV="1">
              <a:off x="0" y="11070"/>
              <a:ext cx="11910" cy="2520"/>
            </a:xfrm>
            <a:prstGeom prst="straightConnector1">
              <a:avLst/>
            </a:prstGeom>
            <a:noFill/>
            <a:ln w="47625">
              <a:solidFill>
                <a:srgbClr val="CC0000"/>
              </a:solidFill>
              <a:round/>
              <a:headEnd/>
              <a:tailEnd/>
            </a:ln>
          </p:spPr>
        </p:cxnSp>
        <p:cxnSp>
          <p:nvCxnSpPr>
            <p:cNvPr id="1032" name="AutoShape 8"/>
            <p:cNvCxnSpPr>
              <a:cxnSpLocks noChangeShapeType="1"/>
            </p:cNvCxnSpPr>
            <p:nvPr/>
          </p:nvCxnSpPr>
          <p:spPr bwMode="auto">
            <a:xfrm flipV="1">
              <a:off x="0" y="11460"/>
              <a:ext cx="11910" cy="2520"/>
            </a:xfrm>
            <a:prstGeom prst="straightConnector1">
              <a:avLst/>
            </a:prstGeom>
            <a:noFill/>
            <a:ln w="47625">
              <a:solidFill>
                <a:srgbClr val="CC0000"/>
              </a:solidFill>
              <a:round/>
              <a:headEnd/>
              <a:tailEnd/>
            </a:ln>
          </p:spPr>
        </p:cxnSp>
      </p:grpSp>
      <p:sp>
        <p:nvSpPr>
          <p:cNvPr id="1033" name="Oval 9"/>
          <p:cNvSpPr>
            <a:spLocks noChangeArrowheads="1"/>
          </p:cNvSpPr>
          <p:nvPr/>
        </p:nvSpPr>
        <p:spPr bwMode="auto">
          <a:xfrm rot="21031741">
            <a:off x="3451311" y="4918566"/>
            <a:ext cx="766800" cy="334800"/>
          </a:xfrm>
          <a:prstGeom prst="ellipse">
            <a:avLst/>
          </a:prstGeom>
          <a:solidFill>
            <a:srgbClr val="CC0000"/>
          </a:solidFill>
          <a:ln w="47625">
            <a:solidFill>
              <a:srgbClr val="CC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Oval 9"/>
          <p:cNvSpPr>
            <a:spLocks noChangeArrowheads="1"/>
          </p:cNvSpPr>
          <p:nvPr/>
        </p:nvSpPr>
        <p:spPr bwMode="auto">
          <a:xfrm rot="21031741">
            <a:off x="4808480" y="3846943"/>
            <a:ext cx="766002" cy="332876"/>
          </a:xfrm>
          <a:prstGeom prst="ellipse">
            <a:avLst/>
          </a:prstGeom>
          <a:solidFill>
            <a:srgbClr val="CC0000"/>
          </a:solidFill>
          <a:ln w="47625">
            <a:solidFill>
              <a:srgbClr val="CC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Oval 9"/>
          <p:cNvSpPr>
            <a:spLocks noChangeArrowheads="1"/>
          </p:cNvSpPr>
          <p:nvPr/>
        </p:nvSpPr>
        <p:spPr bwMode="auto">
          <a:xfrm rot="21031741">
            <a:off x="6880336" y="3918434"/>
            <a:ext cx="766800" cy="334800"/>
          </a:xfrm>
          <a:prstGeom prst="ellipse">
            <a:avLst/>
          </a:prstGeom>
          <a:solidFill>
            <a:srgbClr val="CC0000"/>
          </a:solidFill>
          <a:ln w="47625">
            <a:solidFill>
              <a:srgbClr val="CC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Obdélník 18"/>
          <p:cNvSpPr/>
          <p:nvPr/>
        </p:nvSpPr>
        <p:spPr>
          <a:xfrm rot="21019163">
            <a:off x="3590338" y="4778170"/>
            <a:ext cx="47757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cs-CZ" sz="32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B7B7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/>
                <a:cs typeface="Times New Roman"/>
              </a:rPr>
              <a:t>$</a:t>
            </a:r>
            <a:endParaRPr lang="cs-CZ" sz="32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B7B7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0" name="Obdélník 19"/>
          <p:cNvSpPr/>
          <p:nvPr/>
        </p:nvSpPr>
        <p:spPr>
          <a:xfrm rot="21019163">
            <a:off x="7019363" y="3794884"/>
            <a:ext cx="47757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cs-CZ" sz="32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B7B7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/>
                <a:cs typeface="Times New Roman"/>
              </a:rPr>
              <a:t>¥</a:t>
            </a:r>
            <a:endParaRPr lang="cs-CZ" sz="32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B7B7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1" name="Obdélník 20"/>
          <p:cNvSpPr/>
          <p:nvPr/>
        </p:nvSpPr>
        <p:spPr>
          <a:xfrm rot="21019163">
            <a:off x="4961308" y="3709798"/>
            <a:ext cx="47757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cs-CZ" sz="32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B7B7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/>
                <a:cs typeface="Times New Roman"/>
              </a:rPr>
              <a:t>£</a:t>
            </a:r>
            <a:endParaRPr lang="cs-CZ" sz="32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B7B7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cxnSp>
        <p:nvCxnSpPr>
          <p:cNvPr id="27" name="Přímá spojovací čára 26"/>
          <p:cNvCxnSpPr/>
          <p:nvPr/>
        </p:nvCxnSpPr>
        <p:spPr>
          <a:xfrm rot="16200000" flipH="1">
            <a:off x="4952826" y="3262489"/>
            <a:ext cx="950934" cy="283825"/>
          </a:xfrm>
          <a:prstGeom prst="line">
            <a:avLst/>
          </a:prstGeom>
          <a:ln w="508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Přímá spojovací čára 27"/>
          <p:cNvCxnSpPr/>
          <p:nvPr/>
        </p:nvCxnSpPr>
        <p:spPr>
          <a:xfrm rot="16200000" flipH="1">
            <a:off x="7024528" y="3405365"/>
            <a:ext cx="950934" cy="283825"/>
          </a:xfrm>
          <a:prstGeom prst="line">
            <a:avLst/>
          </a:prstGeom>
          <a:ln w="508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Oval 9"/>
          <p:cNvSpPr>
            <a:spLocks noChangeArrowheads="1"/>
          </p:cNvSpPr>
          <p:nvPr/>
        </p:nvSpPr>
        <p:spPr bwMode="auto">
          <a:xfrm rot="21031741">
            <a:off x="5808613" y="3632629"/>
            <a:ext cx="766002" cy="332876"/>
          </a:xfrm>
          <a:prstGeom prst="ellipse">
            <a:avLst/>
          </a:prstGeom>
          <a:solidFill>
            <a:srgbClr val="CC0000"/>
          </a:solidFill>
          <a:ln w="47625">
            <a:solidFill>
              <a:srgbClr val="CC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" name="Obdélník 30"/>
          <p:cNvSpPr/>
          <p:nvPr/>
        </p:nvSpPr>
        <p:spPr>
          <a:xfrm rot="21019163">
            <a:off x="5955400" y="3496275"/>
            <a:ext cx="464065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cs-CZ" sz="32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B7B7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/>
                <a:cs typeface="Times New Roman"/>
              </a:rPr>
              <a:t>£</a:t>
            </a:r>
            <a:endParaRPr lang="cs-CZ" sz="32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B7B7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cxnSp>
        <p:nvCxnSpPr>
          <p:cNvPr id="32" name="Přímá spojovací čára 31"/>
          <p:cNvCxnSpPr/>
          <p:nvPr/>
        </p:nvCxnSpPr>
        <p:spPr>
          <a:xfrm rot="16200000" flipH="1">
            <a:off x="5917238" y="3083894"/>
            <a:ext cx="1022371" cy="283823"/>
          </a:xfrm>
          <a:prstGeom prst="line">
            <a:avLst/>
          </a:prstGeom>
          <a:ln w="508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Přímá spojovací čára 33"/>
          <p:cNvCxnSpPr/>
          <p:nvPr/>
        </p:nvCxnSpPr>
        <p:spPr>
          <a:xfrm flipV="1">
            <a:off x="5286380" y="2714620"/>
            <a:ext cx="1000132" cy="214314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Přímá spojovací čára 37"/>
          <p:cNvCxnSpPr/>
          <p:nvPr/>
        </p:nvCxnSpPr>
        <p:spPr>
          <a:xfrm flipV="1">
            <a:off x="5357818" y="2928934"/>
            <a:ext cx="1000132" cy="214314"/>
          </a:xfrm>
          <a:prstGeom prst="line">
            <a:avLst/>
          </a:prstGeom>
          <a:ln w="508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Přímá spojovací čára 24"/>
          <p:cNvCxnSpPr>
            <a:endCxn id="1033" idx="6"/>
          </p:cNvCxnSpPr>
          <p:nvPr/>
        </p:nvCxnSpPr>
        <p:spPr>
          <a:xfrm rot="16200000" flipH="1">
            <a:off x="3595505" y="4405498"/>
            <a:ext cx="950934" cy="283825"/>
          </a:xfrm>
          <a:prstGeom prst="line">
            <a:avLst/>
          </a:prstGeom>
          <a:ln w="508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cxnSp>
        <p:nvCxnSpPr>
          <p:cNvPr id="16" name="Přímá spojovací šipka 15"/>
          <p:cNvCxnSpPr/>
          <p:nvPr/>
        </p:nvCxnSpPr>
        <p:spPr>
          <a:xfrm flipV="1">
            <a:off x="428596" y="2071678"/>
            <a:ext cx="8215370" cy="2500330"/>
          </a:xfrm>
          <a:prstGeom prst="straightConnector1">
            <a:avLst/>
          </a:prstGeom>
          <a:ln w="47625">
            <a:solidFill>
              <a:schemeClr val="accent5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Přímá spojovací šipka 17"/>
          <p:cNvCxnSpPr/>
          <p:nvPr/>
        </p:nvCxnSpPr>
        <p:spPr>
          <a:xfrm flipV="1">
            <a:off x="428596" y="2857496"/>
            <a:ext cx="8215370" cy="2500330"/>
          </a:xfrm>
          <a:prstGeom prst="straightConnector1">
            <a:avLst/>
          </a:prstGeom>
          <a:ln w="47625">
            <a:solidFill>
              <a:schemeClr val="accent5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Přímá spojovací šipka 19"/>
          <p:cNvCxnSpPr/>
          <p:nvPr/>
        </p:nvCxnSpPr>
        <p:spPr>
          <a:xfrm flipV="1">
            <a:off x="428596" y="3643314"/>
            <a:ext cx="8215370" cy="2500330"/>
          </a:xfrm>
          <a:prstGeom prst="straightConnector1">
            <a:avLst/>
          </a:prstGeom>
          <a:ln w="47625">
            <a:solidFill>
              <a:schemeClr val="accent5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Přímá spojovací šipka 20"/>
          <p:cNvCxnSpPr/>
          <p:nvPr/>
        </p:nvCxnSpPr>
        <p:spPr>
          <a:xfrm flipV="1">
            <a:off x="428596" y="2456164"/>
            <a:ext cx="8215370" cy="2500330"/>
          </a:xfrm>
          <a:prstGeom prst="straightConnector1">
            <a:avLst/>
          </a:prstGeom>
          <a:ln w="47625">
            <a:solidFill>
              <a:schemeClr val="accent5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Přímá spojovací šipka 21"/>
          <p:cNvCxnSpPr/>
          <p:nvPr/>
        </p:nvCxnSpPr>
        <p:spPr>
          <a:xfrm flipV="1">
            <a:off x="428596" y="3241982"/>
            <a:ext cx="8215370" cy="2500330"/>
          </a:xfrm>
          <a:prstGeom prst="straightConnector1">
            <a:avLst/>
          </a:prstGeom>
          <a:ln w="47625">
            <a:solidFill>
              <a:schemeClr val="accent5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grpSp>
        <p:nvGrpSpPr>
          <p:cNvPr id="5" name="Group 2"/>
          <p:cNvGrpSpPr>
            <a:grpSpLocks/>
          </p:cNvGrpSpPr>
          <p:nvPr/>
        </p:nvGrpSpPr>
        <p:grpSpPr bwMode="auto">
          <a:xfrm>
            <a:off x="785786" y="3014658"/>
            <a:ext cx="7562850" cy="2705100"/>
            <a:chOff x="0" y="9720"/>
            <a:chExt cx="11910" cy="4260"/>
          </a:xfrm>
        </p:grpSpPr>
        <p:cxnSp>
          <p:nvCxnSpPr>
            <p:cNvPr id="6" name="AutoShape 4"/>
            <p:cNvCxnSpPr>
              <a:cxnSpLocks noChangeShapeType="1"/>
            </p:cNvCxnSpPr>
            <p:nvPr/>
          </p:nvCxnSpPr>
          <p:spPr bwMode="auto">
            <a:xfrm flipV="1">
              <a:off x="0" y="9720"/>
              <a:ext cx="11910" cy="2520"/>
            </a:xfrm>
            <a:prstGeom prst="straightConnector1">
              <a:avLst/>
            </a:prstGeom>
            <a:noFill/>
            <a:ln w="47625">
              <a:solidFill>
                <a:srgbClr val="92D050"/>
              </a:solidFill>
              <a:round/>
              <a:headEnd/>
              <a:tailEnd/>
            </a:ln>
          </p:spPr>
        </p:cxnSp>
        <p:cxnSp>
          <p:nvCxnSpPr>
            <p:cNvPr id="7" name="AutoShape 5"/>
            <p:cNvCxnSpPr>
              <a:cxnSpLocks noChangeShapeType="1"/>
            </p:cNvCxnSpPr>
            <p:nvPr/>
          </p:nvCxnSpPr>
          <p:spPr bwMode="auto">
            <a:xfrm flipV="1">
              <a:off x="0" y="10200"/>
              <a:ext cx="11910" cy="2520"/>
            </a:xfrm>
            <a:prstGeom prst="straightConnector1">
              <a:avLst/>
            </a:prstGeom>
            <a:noFill/>
            <a:ln w="47625">
              <a:solidFill>
                <a:srgbClr val="92D050"/>
              </a:solidFill>
              <a:round/>
              <a:headEnd/>
              <a:tailEnd/>
            </a:ln>
          </p:spPr>
        </p:cxnSp>
        <p:cxnSp>
          <p:nvCxnSpPr>
            <p:cNvPr id="8" name="AutoShape 6"/>
            <p:cNvCxnSpPr>
              <a:cxnSpLocks noChangeShapeType="1"/>
            </p:cNvCxnSpPr>
            <p:nvPr/>
          </p:nvCxnSpPr>
          <p:spPr bwMode="auto">
            <a:xfrm flipV="1">
              <a:off x="0" y="10650"/>
              <a:ext cx="11910" cy="2520"/>
            </a:xfrm>
            <a:prstGeom prst="straightConnector1">
              <a:avLst/>
            </a:prstGeom>
            <a:noFill/>
            <a:ln w="47625">
              <a:solidFill>
                <a:srgbClr val="92D050"/>
              </a:solidFill>
              <a:round/>
              <a:headEnd/>
              <a:tailEnd/>
            </a:ln>
          </p:spPr>
        </p:cxnSp>
        <p:cxnSp>
          <p:nvCxnSpPr>
            <p:cNvPr id="9" name="AutoShape 7"/>
            <p:cNvCxnSpPr>
              <a:cxnSpLocks noChangeShapeType="1"/>
            </p:cNvCxnSpPr>
            <p:nvPr/>
          </p:nvCxnSpPr>
          <p:spPr bwMode="auto">
            <a:xfrm flipV="1">
              <a:off x="0" y="11070"/>
              <a:ext cx="11910" cy="2520"/>
            </a:xfrm>
            <a:prstGeom prst="straightConnector1">
              <a:avLst/>
            </a:prstGeom>
            <a:noFill/>
            <a:ln w="47625">
              <a:solidFill>
                <a:srgbClr val="92D050"/>
              </a:solidFill>
              <a:round/>
              <a:headEnd/>
              <a:tailEnd/>
            </a:ln>
          </p:spPr>
        </p:cxnSp>
        <p:cxnSp>
          <p:nvCxnSpPr>
            <p:cNvPr id="10" name="AutoShape 8"/>
            <p:cNvCxnSpPr>
              <a:cxnSpLocks noChangeShapeType="1"/>
            </p:cNvCxnSpPr>
            <p:nvPr/>
          </p:nvCxnSpPr>
          <p:spPr bwMode="auto">
            <a:xfrm flipV="1">
              <a:off x="0" y="11460"/>
              <a:ext cx="11910" cy="2520"/>
            </a:xfrm>
            <a:prstGeom prst="straightConnector1">
              <a:avLst/>
            </a:prstGeom>
            <a:noFill/>
            <a:ln w="47625">
              <a:solidFill>
                <a:srgbClr val="92D050"/>
              </a:solidFill>
              <a:prstDash val="solid"/>
              <a:round/>
              <a:headEnd/>
              <a:tailEnd/>
            </a:ln>
          </p:spPr>
        </p:cxnSp>
      </p:grpSp>
      <p:grpSp>
        <p:nvGrpSpPr>
          <p:cNvPr id="114" name="Skupina 113"/>
          <p:cNvGrpSpPr/>
          <p:nvPr/>
        </p:nvGrpSpPr>
        <p:grpSpPr>
          <a:xfrm>
            <a:off x="1142976" y="4429132"/>
            <a:ext cx="6860740" cy="1757432"/>
            <a:chOff x="1142976" y="4429132"/>
            <a:chExt cx="6860740" cy="1757432"/>
          </a:xfrm>
        </p:grpSpPr>
        <p:sp>
          <p:nvSpPr>
            <p:cNvPr id="106" name="Obdélník 105"/>
            <p:cNvSpPr/>
            <p:nvPr/>
          </p:nvSpPr>
          <p:spPr>
            <a:xfrm>
              <a:off x="2143108" y="5572140"/>
              <a:ext cx="444352" cy="40011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cs-CZ" sz="2000" b="1" dirty="0" smtClean="0">
                  <a:ln w="19050">
                    <a:solidFill>
                      <a:srgbClr val="92D050"/>
                    </a:solidFill>
                    <a:prstDash val="solid"/>
                  </a:ln>
                  <a:solidFill>
                    <a:schemeClr val="accent3"/>
                  </a:solidFill>
                  <a:effectLst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</a:rPr>
                <a:t>40</a:t>
              </a:r>
            </a:p>
          </p:txBody>
        </p:sp>
        <p:sp>
          <p:nvSpPr>
            <p:cNvPr id="108" name="Obdélník 107"/>
            <p:cNvSpPr/>
            <p:nvPr/>
          </p:nvSpPr>
          <p:spPr>
            <a:xfrm>
              <a:off x="4265348" y="5099370"/>
              <a:ext cx="444352" cy="40011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cs-CZ" sz="2000" b="1" dirty="0" smtClean="0">
                  <a:ln w="19050">
                    <a:solidFill>
                      <a:srgbClr val="92D050"/>
                    </a:solidFill>
                    <a:prstDash val="solid"/>
                  </a:ln>
                  <a:solidFill>
                    <a:schemeClr val="accent3"/>
                  </a:solidFill>
                  <a:effectLst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</a:rPr>
                <a:t>80</a:t>
              </a:r>
            </a:p>
          </p:txBody>
        </p:sp>
        <p:sp>
          <p:nvSpPr>
            <p:cNvPr id="109" name="Obdélník 108"/>
            <p:cNvSpPr/>
            <p:nvPr/>
          </p:nvSpPr>
          <p:spPr>
            <a:xfrm>
              <a:off x="6357950" y="4643446"/>
              <a:ext cx="574196" cy="40011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cs-CZ" sz="2000" b="1" dirty="0" smtClean="0">
                  <a:ln w="19050">
                    <a:solidFill>
                      <a:srgbClr val="92D050"/>
                    </a:solidFill>
                    <a:prstDash val="solid"/>
                  </a:ln>
                  <a:solidFill>
                    <a:schemeClr val="accent3"/>
                  </a:solidFill>
                  <a:effectLst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</a:rPr>
                <a:t>120</a:t>
              </a:r>
            </a:p>
          </p:txBody>
        </p:sp>
        <p:sp>
          <p:nvSpPr>
            <p:cNvPr id="110" name="Obdélník 109"/>
            <p:cNvSpPr/>
            <p:nvPr/>
          </p:nvSpPr>
          <p:spPr>
            <a:xfrm>
              <a:off x="1142976" y="5786454"/>
              <a:ext cx="444352" cy="40011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cs-CZ" sz="2000" b="1" dirty="0" smtClean="0">
                  <a:ln w="19050">
                    <a:solidFill>
                      <a:srgbClr val="92D050"/>
                    </a:solidFill>
                    <a:prstDash val="solid"/>
                  </a:ln>
                  <a:solidFill>
                    <a:schemeClr val="accent3"/>
                  </a:solidFill>
                  <a:effectLst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</a:rPr>
                <a:t>20</a:t>
              </a:r>
            </a:p>
          </p:txBody>
        </p:sp>
        <p:sp>
          <p:nvSpPr>
            <p:cNvPr id="111" name="Obdélník 110"/>
            <p:cNvSpPr/>
            <p:nvPr/>
          </p:nvSpPr>
          <p:spPr>
            <a:xfrm>
              <a:off x="3214678" y="5357826"/>
              <a:ext cx="444352" cy="40011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cs-CZ" sz="2000" b="1" dirty="0" smtClean="0">
                  <a:ln w="19050">
                    <a:solidFill>
                      <a:srgbClr val="92D050"/>
                    </a:solidFill>
                    <a:prstDash val="solid"/>
                  </a:ln>
                  <a:solidFill>
                    <a:schemeClr val="accent3"/>
                  </a:solidFill>
                  <a:effectLst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</a:rPr>
                <a:t>60</a:t>
              </a:r>
            </a:p>
          </p:txBody>
        </p:sp>
        <p:sp>
          <p:nvSpPr>
            <p:cNvPr id="112" name="Obdélník 111"/>
            <p:cNvSpPr/>
            <p:nvPr/>
          </p:nvSpPr>
          <p:spPr>
            <a:xfrm>
              <a:off x="5286380" y="4929198"/>
              <a:ext cx="574196" cy="40011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cs-CZ" sz="2000" b="1" dirty="0" smtClean="0">
                  <a:ln w="19050">
                    <a:solidFill>
                      <a:srgbClr val="92D050"/>
                    </a:solidFill>
                    <a:prstDash val="solid"/>
                  </a:ln>
                  <a:solidFill>
                    <a:schemeClr val="accent3"/>
                  </a:solidFill>
                  <a:effectLst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</a:rPr>
                <a:t>100</a:t>
              </a:r>
            </a:p>
          </p:txBody>
        </p:sp>
        <p:sp>
          <p:nvSpPr>
            <p:cNvPr id="113" name="Obdélník 112"/>
            <p:cNvSpPr/>
            <p:nvPr/>
          </p:nvSpPr>
          <p:spPr>
            <a:xfrm>
              <a:off x="7429520" y="4429132"/>
              <a:ext cx="574196" cy="40011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cs-CZ" sz="2000" b="1" dirty="0" smtClean="0">
                  <a:ln w="19050">
                    <a:solidFill>
                      <a:srgbClr val="92D050"/>
                    </a:solidFill>
                    <a:prstDash val="solid"/>
                  </a:ln>
                  <a:solidFill>
                    <a:schemeClr val="accent3"/>
                  </a:solidFill>
                  <a:effectLst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</a:rPr>
                <a:t>140</a:t>
              </a:r>
            </a:p>
          </p:txBody>
        </p:sp>
      </p:grpSp>
      <p:grpSp>
        <p:nvGrpSpPr>
          <p:cNvPr id="126" name="Skupina 125"/>
          <p:cNvGrpSpPr/>
          <p:nvPr/>
        </p:nvGrpSpPr>
        <p:grpSpPr>
          <a:xfrm>
            <a:off x="1357290" y="4143380"/>
            <a:ext cx="6365844" cy="1570842"/>
            <a:chOff x="1357290" y="4143380"/>
            <a:chExt cx="6365844" cy="1570842"/>
          </a:xfrm>
        </p:grpSpPr>
        <p:cxnSp>
          <p:nvCxnSpPr>
            <p:cNvPr id="116" name="Přímá spojovací čára 115"/>
            <p:cNvCxnSpPr/>
            <p:nvPr/>
          </p:nvCxnSpPr>
          <p:spPr>
            <a:xfrm rot="16200000" flipH="1">
              <a:off x="2254593" y="5389217"/>
              <a:ext cx="213520" cy="7862"/>
            </a:xfrm>
            <a:prstGeom prst="line">
              <a:avLst/>
            </a:prstGeom>
            <a:ln w="34925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Přímá spojovací čára 119"/>
            <p:cNvCxnSpPr/>
            <p:nvPr/>
          </p:nvCxnSpPr>
          <p:spPr>
            <a:xfrm rot="16200000" flipH="1">
              <a:off x="1254461" y="5603531"/>
              <a:ext cx="213520" cy="7862"/>
            </a:xfrm>
            <a:prstGeom prst="line">
              <a:avLst/>
            </a:prstGeom>
            <a:ln w="34925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Přímá spojovací čára 120"/>
            <p:cNvCxnSpPr/>
            <p:nvPr/>
          </p:nvCxnSpPr>
          <p:spPr>
            <a:xfrm rot="16200000" flipH="1">
              <a:off x="3326163" y="5174903"/>
              <a:ext cx="213520" cy="7862"/>
            </a:xfrm>
            <a:prstGeom prst="line">
              <a:avLst/>
            </a:prstGeom>
            <a:ln w="34925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" name="Přímá spojovací čára 121"/>
            <p:cNvCxnSpPr/>
            <p:nvPr/>
          </p:nvCxnSpPr>
          <p:spPr>
            <a:xfrm rot="16200000" flipH="1">
              <a:off x="4326295" y="4946941"/>
              <a:ext cx="213520" cy="7862"/>
            </a:xfrm>
            <a:prstGeom prst="line">
              <a:avLst/>
            </a:prstGeom>
            <a:ln w="34925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Přímá spojovací čára 122"/>
            <p:cNvCxnSpPr/>
            <p:nvPr/>
          </p:nvCxnSpPr>
          <p:spPr>
            <a:xfrm rot="16200000" flipH="1">
              <a:off x="5469303" y="4719773"/>
              <a:ext cx="213520" cy="7862"/>
            </a:xfrm>
            <a:prstGeom prst="line">
              <a:avLst/>
            </a:prstGeom>
            <a:ln w="34925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" name="Přímá spojovací čára 123"/>
            <p:cNvCxnSpPr/>
            <p:nvPr/>
          </p:nvCxnSpPr>
          <p:spPr>
            <a:xfrm rot="16200000" flipH="1">
              <a:off x="6469435" y="4501467"/>
              <a:ext cx="213520" cy="7862"/>
            </a:xfrm>
            <a:prstGeom prst="line">
              <a:avLst/>
            </a:prstGeom>
            <a:ln w="34925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Přímá spojovací čára 124"/>
            <p:cNvCxnSpPr/>
            <p:nvPr/>
          </p:nvCxnSpPr>
          <p:spPr>
            <a:xfrm rot="16200000" flipH="1">
              <a:off x="7612443" y="4246209"/>
              <a:ext cx="213520" cy="7862"/>
            </a:xfrm>
            <a:prstGeom prst="line">
              <a:avLst/>
            </a:prstGeom>
            <a:ln w="34925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0" name="Skupina 189"/>
          <p:cNvGrpSpPr/>
          <p:nvPr/>
        </p:nvGrpSpPr>
        <p:grpSpPr>
          <a:xfrm>
            <a:off x="1428728" y="2928934"/>
            <a:ext cx="6286544" cy="3071834"/>
            <a:chOff x="1428728" y="2928934"/>
            <a:chExt cx="6286544" cy="3071834"/>
          </a:xfrm>
        </p:grpSpPr>
        <p:cxnSp>
          <p:nvCxnSpPr>
            <p:cNvPr id="132" name="Přímá spojovací čára 131"/>
            <p:cNvCxnSpPr/>
            <p:nvPr/>
          </p:nvCxnSpPr>
          <p:spPr>
            <a:xfrm rot="10800000">
              <a:off x="1428728" y="5143512"/>
              <a:ext cx="357190" cy="214314"/>
            </a:xfrm>
            <a:prstGeom prst="line">
              <a:avLst/>
            </a:prstGeom>
            <a:ln w="34925">
              <a:solidFill>
                <a:srgbClr val="00B050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5" name="Přímá spojovací čára 134"/>
            <p:cNvCxnSpPr/>
            <p:nvPr/>
          </p:nvCxnSpPr>
          <p:spPr>
            <a:xfrm rot="5400000" flipH="1" flipV="1">
              <a:off x="1142976" y="4357694"/>
              <a:ext cx="1643074" cy="357190"/>
            </a:xfrm>
            <a:prstGeom prst="line">
              <a:avLst/>
            </a:prstGeom>
            <a:ln w="34925">
              <a:solidFill>
                <a:srgbClr val="00B050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8" name="Přímá spojovací čára 137"/>
            <p:cNvCxnSpPr/>
            <p:nvPr/>
          </p:nvCxnSpPr>
          <p:spPr>
            <a:xfrm rot="16200000" flipH="1">
              <a:off x="1928794" y="3929066"/>
              <a:ext cx="928694" cy="500066"/>
            </a:xfrm>
            <a:prstGeom prst="line">
              <a:avLst/>
            </a:prstGeom>
            <a:ln w="34925">
              <a:solidFill>
                <a:srgbClr val="00B050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0" name="Přímá spojovací čára 139"/>
            <p:cNvCxnSpPr/>
            <p:nvPr/>
          </p:nvCxnSpPr>
          <p:spPr>
            <a:xfrm rot="5400000">
              <a:off x="2643174" y="4286256"/>
              <a:ext cx="357190" cy="357190"/>
            </a:xfrm>
            <a:prstGeom prst="line">
              <a:avLst/>
            </a:prstGeom>
            <a:ln w="34925">
              <a:solidFill>
                <a:srgbClr val="00B050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2" name="Přímá spojovací čára 141"/>
            <p:cNvCxnSpPr/>
            <p:nvPr/>
          </p:nvCxnSpPr>
          <p:spPr>
            <a:xfrm rot="16200000" flipH="1">
              <a:off x="3000364" y="4286256"/>
              <a:ext cx="714380" cy="714380"/>
            </a:xfrm>
            <a:prstGeom prst="line">
              <a:avLst/>
            </a:prstGeom>
            <a:ln w="34925">
              <a:solidFill>
                <a:srgbClr val="00B050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4" name="Přímá spojovací čára 143"/>
            <p:cNvCxnSpPr/>
            <p:nvPr/>
          </p:nvCxnSpPr>
          <p:spPr>
            <a:xfrm rot="5400000" flipH="1" flipV="1">
              <a:off x="2857488" y="3786190"/>
              <a:ext cx="2071702" cy="357190"/>
            </a:xfrm>
            <a:prstGeom prst="line">
              <a:avLst/>
            </a:prstGeom>
            <a:ln w="34925">
              <a:solidFill>
                <a:srgbClr val="00B050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6" name="Přímá spojovací čára 145"/>
            <p:cNvCxnSpPr/>
            <p:nvPr/>
          </p:nvCxnSpPr>
          <p:spPr>
            <a:xfrm rot="16200000" flipH="1">
              <a:off x="3107521" y="3893347"/>
              <a:ext cx="3071834" cy="1143008"/>
            </a:xfrm>
            <a:prstGeom prst="line">
              <a:avLst/>
            </a:prstGeom>
            <a:ln w="34925">
              <a:solidFill>
                <a:srgbClr val="00B050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9" name="Přímá spojovací čára 148"/>
            <p:cNvCxnSpPr/>
            <p:nvPr/>
          </p:nvCxnSpPr>
          <p:spPr>
            <a:xfrm rot="5400000">
              <a:off x="4500562" y="5072074"/>
              <a:ext cx="1643074" cy="214314"/>
            </a:xfrm>
            <a:prstGeom prst="line">
              <a:avLst/>
            </a:prstGeom>
            <a:ln w="34925">
              <a:solidFill>
                <a:srgbClr val="00B050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3" name="Přímá spojovací čára 152"/>
            <p:cNvCxnSpPr/>
            <p:nvPr/>
          </p:nvCxnSpPr>
          <p:spPr>
            <a:xfrm rot="5400000">
              <a:off x="5393537" y="3964785"/>
              <a:ext cx="428628" cy="357190"/>
            </a:xfrm>
            <a:prstGeom prst="line">
              <a:avLst/>
            </a:prstGeom>
            <a:ln w="34925">
              <a:solidFill>
                <a:srgbClr val="00B050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5" name="Přímá spojovací čára 154"/>
            <p:cNvCxnSpPr/>
            <p:nvPr/>
          </p:nvCxnSpPr>
          <p:spPr>
            <a:xfrm>
              <a:off x="5786446" y="3929066"/>
              <a:ext cx="500066" cy="285752"/>
            </a:xfrm>
            <a:prstGeom prst="line">
              <a:avLst/>
            </a:prstGeom>
            <a:ln w="34925">
              <a:solidFill>
                <a:srgbClr val="00B050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7" name="Přímá spojovací čára 156"/>
            <p:cNvCxnSpPr/>
            <p:nvPr/>
          </p:nvCxnSpPr>
          <p:spPr>
            <a:xfrm rot="10800000" flipV="1">
              <a:off x="6286512" y="4071942"/>
              <a:ext cx="500066" cy="142876"/>
            </a:xfrm>
            <a:prstGeom prst="line">
              <a:avLst/>
            </a:prstGeom>
            <a:ln w="34925">
              <a:solidFill>
                <a:srgbClr val="00B050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1" name="Přímá spojovací čára 160"/>
            <p:cNvCxnSpPr/>
            <p:nvPr/>
          </p:nvCxnSpPr>
          <p:spPr>
            <a:xfrm rot="10800000">
              <a:off x="6786578" y="4071942"/>
              <a:ext cx="428628" cy="142876"/>
            </a:xfrm>
            <a:prstGeom prst="line">
              <a:avLst/>
            </a:prstGeom>
            <a:ln w="34925">
              <a:solidFill>
                <a:srgbClr val="00B050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3" name="Přímá spojovací čára 162"/>
            <p:cNvCxnSpPr/>
            <p:nvPr/>
          </p:nvCxnSpPr>
          <p:spPr>
            <a:xfrm rot="5400000" flipH="1" flipV="1">
              <a:off x="7143768" y="3643314"/>
              <a:ext cx="642942" cy="500066"/>
            </a:xfrm>
            <a:prstGeom prst="line">
              <a:avLst/>
            </a:prstGeom>
            <a:ln w="34925">
              <a:solidFill>
                <a:srgbClr val="00B050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1" name="Skupina 190"/>
          <p:cNvGrpSpPr/>
          <p:nvPr/>
        </p:nvGrpSpPr>
        <p:grpSpPr>
          <a:xfrm>
            <a:off x="785786" y="3571876"/>
            <a:ext cx="7572428" cy="2000264"/>
            <a:chOff x="785786" y="3571876"/>
            <a:chExt cx="7572428" cy="2000264"/>
          </a:xfrm>
        </p:grpSpPr>
        <p:cxnSp>
          <p:nvCxnSpPr>
            <p:cNvPr id="128" name="Přímá spojovací čára 127"/>
            <p:cNvCxnSpPr/>
            <p:nvPr/>
          </p:nvCxnSpPr>
          <p:spPr>
            <a:xfrm rot="10800000" flipV="1">
              <a:off x="785786" y="5143512"/>
              <a:ext cx="642942" cy="428628"/>
            </a:xfrm>
            <a:prstGeom prst="line">
              <a:avLst/>
            </a:prstGeom>
            <a:ln w="34925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0" name="Přímá spojovací čára 169"/>
            <p:cNvCxnSpPr/>
            <p:nvPr/>
          </p:nvCxnSpPr>
          <p:spPr>
            <a:xfrm>
              <a:off x="7715272" y="3571876"/>
              <a:ext cx="642942" cy="214314"/>
            </a:xfrm>
            <a:prstGeom prst="line">
              <a:avLst/>
            </a:prstGeom>
            <a:ln w="34925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AutoShape 4"/>
          <p:cNvCxnSpPr>
            <a:cxnSpLocks noChangeShapeType="1"/>
          </p:cNvCxnSpPr>
          <p:nvPr/>
        </p:nvCxnSpPr>
        <p:spPr bwMode="auto">
          <a:xfrm flipV="1">
            <a:off x="457200" y="1654383"/>
            <a:ext cx="8229600" cy="2677330"/>
          </a:xfrm>
          <a:prstGeom prst="straightConnector1">
            <a:avLst/>
          </a:prstGeom>
          <a:noFill/>
          <a:ln w="47625">
            <a:solidFill>
              <a:srgbClr val="FFC000"/>
            </a:solidFill>
            <a:round/>
            <a:headEnd/>
            <a:tailEnd/>
          </a:ln>
        </p:spPr>
      </p:cxnSp>
      <p:cxnSp>
        <p:nvCxnSpPr>
          <p:cNvPr id="6" name="AutoShape 5"/>
          <p:cNvCxnSpPr>
            <a:cxnSpLocks noChangeShapeType="1"/>
          </p:cNvCxnSpPr>
          <p:nvPr/>
        </p:nvCxnSpPr>
        <p:spPr bwMode="auto">
          <a:xfrm flipV="1">
            <a:off x="457200" y="2110167"/>
            <a:ext cx="8229600" cy="2677330"/>
          </a:xfrm>
          <a:prstGeom prst="straightConnector1">
            <a:avLst/>
          </a:prstGeom>
          <a:noFill/>
          <a:ln w="47625">
            <a:solidFill>
              <a:srgbClr val="FFC000"/>
            </a:solidFill>
            <a:round/>
            <a:headEnd/>
            <a:tailEnd/>
          </a:ln>
        </p:spPr>
      </p:cxnSp>
      <p:cxnSp>
        <p:nvCxnSpPr>
          <p:cNvPr id="7" name="AutoShape 6"/>
          <p:cNvCxnSpPr>
            <a:cxnSpLocks noChangeShapeType="1"/>
          </p:cNvCxnSpPr>
          <p:nvPr/>
        </p:nvCxnSpPr>
        <p:spPr bwMode="auto">
          <a:xfrm flipV="1">
            <a:off x="457200" y="2588261"/>
            <a:ext cx="8229600" cy="2677330"/>
          </a:xfrm>
          <a:prstGeom prst="straightConnector1">
            <a:avLst/>
          </a:prstGeom>
          <a:noFill/>
          <a:ln w="47625">
            <a:solidFill>
              <a:srgbClr val="FFC000"/>
            </a:solidFill>
            <a:round/>
            <a:headEnd/>
            <a:tailEnd/>
          </a:ln>
        </p:spPr>
      </p:cxnSp>
      <p:cxnSp>
        <p:nvCxnSpPr>
          <p:cNvPr id="8" name="AutoShape 7"/>
          <p:cNvCxnSpPr>
            <a:cxnSpLocks noChangeShapeType="1"/>
          </p:cNvCxnSpPr>
          <p:nvPr/>
        </p:nvCxnSpPr>
        <p:spPr bwMode="auto">
          <a:xfrm flipV="1">
            <a:off x="457200" y="3034483"/>
            <a:ext cx="8229600" cy="2677330"/>
          </a:xfrm>
          <a:prstGeom prst="straightConnector1">
            <a:avLst/>
          </a:prstGeom>
          <a:noFill/>
          <a:ln w="47625">
            <a:solidFill>
              <a:srgbClr val="FFC000"/>
            </a:solidFill>
            <a:round/>
            <a:headEnd/>
            <a:tailEnd/>
          </a:ln>
        </p:spPr>
      </p:cxn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599232">
            <a:off x="6576910" y="733934"/>
            <a:ext cx="1352550" cy="3467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8" name="Obdélník 17"/>
          <p:cNvSpPr/>
          <p:nvPr/>
        </p:nvSpPr>
        <p:spPr>
          <a:xfrm rot="20505108">
            <a:off x="771216" y="4007612"/>
            <a:ext cx="1172116" cy="523220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cs-CZ" sz="2800" b="1" dirty="0" err="1" smtClean="0">
                <a:ln w="18000">
                  <a:solidFill>
                    <a:srgbClr val="990000"/>
                  </a:solidFill>
                  <a:prstDash val="solid"/>
                  <a:miter lim="800000"/>
                </a:ln>
                <a:solidFill>
                  <a:srgbClr val="8733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Name</a:t>
            </a:r>
            <a:r>
              <a:rPr lang="cs-CZ" sz="2800" b="1" dirty="0" smtClean="0">
                <a:ln w="18000">
                  <a:solidFill>
                    <a:srgbClr val="990000"/>
                  </a:solidFill>
                  <a:prstDash val="solid"/>
                  <a:miter lim="800000"/>
                </a:ln>
                <a:solidFill>
                  <a:srgbClr val="8733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:</a:t>
            </a:r>
            <a:endParaRPr lang="cs-CZ" sz="2800" b="1" dirty="0">
              <a:ln w="18000">
                <a:solidFill>
                  <a:srgbClr val="990000"/>
                </a:solidFill>
                <a:prstDash val="solid"/>
                <a:miter lim="800000"/>
              </a:ln>
              <a:solidFill>
                <a:srgbClr val="8733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5" name="Obdélník 24"/>
          <p:cNvSpPr/>
          <p:nvPr/>
        </p:nvSpPr>
        <p:spPr>
          <a:xfrm rot="20505108">
            <a:off x="898464" y="4383510"/>
            <a:ext cx="1617751" cy="523220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cs-CZ" sz="2800" b="1" dirty="0" err="1" smtClean="0">
                <a:ln w="18000">
                  <a:solidFill>
                    <a:srgbClr val="990000"/>
                  </a:solidFill>
                  <a:prstDash val="solid"/>
                  <a:miter lim="800000"/>
                </a:ln>
                <a:solidFill>
                  <a:srgbClr val="8733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Surname</a:t>
            </a:r>
            <a:r>
              <a:rPr lang="cs-CZ" sz="2800" b="1" dirty="0" smtClean="0">
                <a:ln w="18000">
                  <a:solidFill>
                    <a:srgbClr val="990000"/>
                  </a:solidFill>
                  <a:prstDash val="solid"/>
                  <a:miter lim="800000"/>
                </a:ln>
                <a:solidFill>
                  <a:srgbClr val="8733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:</a:t>
            </a:r>
            <a:endParaRPr lang="cs-CZ" sz="2800" b="1" dirty="0">
              <a:ln w="18000">
                <a:solidFill>
                  <a:srgbClr val="990000"/>
                </a:solidFill>
                <a:prstDash val="solid"/>
                <a:miter lim="800000"/>
              </a:ln>
              <a:solidFill>
                <a:srgbClr val="8733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6" name="Obdélník 25"/>
          <p:cNvSpPr/>
          <p:nvPr/>
        </p:nvSpPr>
        <p:spPr>
          <a:xfrm rot="20505108">
            <a:off x="1039001" y="4747876"/>
            <a:ext cx="1837939" cy="523220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cs-CZ" sz="2800" b="1" dirty="0" err="1" smtClean="0">
                <a:ln w="18000">
                  <a:solidFill>
                    <a:srgbClr val="990000"/>
                  </a:solidFill>
                  <a:prstDash val="solid"/>
                  <a:miter lim="800000"/>
                </a:ln>
                <a:solidFill>
                  <a:srgbClr val="8733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Profession</a:t>
            </a:r>
            <a:r>
              <a:rPr lang="cs-CZ" sz="2800" b="1" dirty="0" smtClean="0">
                <a:ln w="18000">
                  <a:solidFill>
                    <a:srgbClr val="990000"/>
                  </a:solidFill>
                  <a:prstDash val="solid"/>
                  <a:miter lim="800000"/>
                </a:ln>
                <a:solidFill>
                  <a:srgbClr val="8733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:</a:t>
            </a:r>
            <a:endParaRPr lang="cs-CZ" sz="2800" b="1" dirty="0">
              <a:ln w="18000">
                <a:solidFill>
                  <a:srgbClr val="990000"/>
                </a:solidFill>
                <a:prstDash val="solid"/>
                <a:miter lim="800000"/>
              </a:ln>
              <a:solidFill>
                <a:srgbClr val="8733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7" name="Obdélník 26"/>
          <p:cNvSpPr/>
          <p:nvPr/>
        </p:nvSpPr>
        <p:spPr>
          <a:xfrm rot="20505108">
            <a:off x="1187199" y="5150756"/>
            <a:ext cx="1499128" cy="523220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cs-CZ" sz="2800" b="1" dirty="0" err="1" smtClean="0">
                <a:ln w="18000">
                  <a:solidFill>
                    <a:srgbClr val="990000"/>
                  </a:solidFill>
                  <a:prstDash val="solid"/>
                  <a:miter lim="800000"/>
                </a:ln>
                <a:solidFill>
                  <a:srgbClr val="8733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Hobbies</a:t>
            </a:r>
            <a:r>
              <a:rPr lang="cs-CZ" sz="2800" b="1" dirty="0" smtClean="0">
                <a:ln w="18000">
                  <a:solidFill>
                    <a:srgbClr val="990000"/>
                  </a:solidFill>
                  <a:prstDash val="solid"/>
                  <a:miter lim="800000"/>
                </a:ln>
                <a:solidFill>
                  <a:srgbClr val="8733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:</a:t>
            </a:r>
            <a:endParaRPr lang="cs-CZ" sz="2800" b="1" dirty="0">
              <a:ln w="18000">
                <a:solidFill>
                  <a:srgbClr val="990000"/>
                </a:solidFill>
                <a:prstDash val="solid"/>
                <a:miter lim="800000"/>
              </a:ln>
              <a:solidFill>
                <a:srgbClr val="8733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8" name="Obdélník 27"/>
          <p:cNvSpPr/>
          <p:nvPr/>
        </p:nvSpPr>
        <p:spPr>
          <a:xfrm rot="20505108">
            <a:off x="2747055" y="3261129"/>
            <a:ext cx="1807981" cy="523220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cs-CZ" sz="2800" b="1" dirty="0" smtClean="0">
                <a:ln w="18000">
                  <a:solidFill>
                    <a:srgbClr val="990000"/>
                  </a:solidFill>
                  <a:prstDash val="solid"/>
                  <a:miter lim="800000"/>
                </a:ln>
                <a:solidFill>
                  <a:srgbClr val="8733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Monotype Corsiva" pitchFamily="66" charset="0"/>
              </a:rPr>
              <a:t>Zuzana </a:t>
            </a:r>
            <a:endParaRPr lang="cs-CZ" sz="2800" b="1" dirty="0">
              <a:ln w="18000">
                <a:solidFill>
                  <a:srgbClr val="990000"/>
                </a:solidFill>
                <a:prstDash val="solid"/>
                <a:miter lim="800000"/>
              </a:ln>
              <a:solidFill>
                <a:srgbClr val="8733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29" name="Obdélník 28"/>
          <p:cNvSpPr/>
          <p:nvPr/>
        </p:nvSpPr>
        <p:spPr>
          <a:xfrm rot="20505108">
            <a:off x="3015598" y="3624931"/>
            <a:ext cx="1965305" cy="523220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cs-CZ" sz="2800" b="1" dirty="0" err="1" smtClean="0">
                <a:ln w="18000">
                  <a:solidFill>
                    <a:srgbClr val="990000"/>
                  </a:solidFill>
                  <a:prstDash val="solid"/>
                  <a:miter lim="800000"/>
                </a:ln>
                <a:solidFill>
                  <a:srgbClr val="8733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Monotype Corsiva" pitchFamily="66" charset="0"/>
              </a:rPr>
              <a:t>Hynoušová</a:t>
            </a:r>
            <a:endParaRPr lang="cs-CZ" sz="2800" b="1" dirty="0">
              <a:ln w="18000">
                <a:solidFill>
                  <a:srgbClr val="990000"/>
                </a:solidFill>
                <a:prstDash val="solid"/>
                <a:miter lim="800000"/>
              </a:ln>
              <a:solidFill>
                <a:srgbClr val="8733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31" name="Obdélník 30"/>
          <p:cNvSpPr/>
          <p:nvPr/>
        </p:nvSpPr>
        <p:spPr>
          <a:xfrm rot="20505108">
            <a:off x="3348912" y="4116595"/>
            <a:ext cx="1197372" cy="523220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cs-CZ" sz="2800" b="1" dirty="0" smtClean="0">
                <a:ln w="18000">
                  <a:solidFill>
                    <a:srgbClr val="990000"/>
                  </a:solidFill>
                  <a:prstDash val="solid"/>
                  <a:miter lim="800000"/>
                </a:ln>
                <a:solidFill>
                  <a:srgbClr val="8733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Monotype Corsiva" pitchFamily="66" charset="0"/>
              </a:rPr>
              <a:t>Student </a:t>
            </a:r>
            <a:endParaRPr lang="cs-CZ" sz="2800" b="1" dirty="0">
              <a:ln w="18000">
                <a:solidFill>
                  <a:srgbClr val="990000"/>
                </a:solidFill>
                <a:prstDash val="solid"/>
                <a:miter lim="800000"/>
              </a:ln>
              <a:solidFill>
                <a:srgbClr val="8733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32" name="Obdélník 31"/>
          <p:cNvSpPr/>
          <p:nvPr/>
        </p:nvSpPr>
        <p:spPr>
          <a:xfrm rot="20505108">
            <a:off x="3201823" y="4169746"/>
            <a:ext cx="3769120" cy="523220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cs-CZ" sz="2800" b="1" dirty="0" err="1" smtClean="0">
                <a:ln w="18000">
                  <a:solidFill>
                    <a:srgbClr val="990000"/>
                  </a:solidFill>
                  <a:prstDash val="solid"/>
                  <a:miter lim="800000"/>
                </a:ln>
                <a:solidFill>
                  <a:srgbClr val="8733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Monotype Corsiva" pitchFamily="66" charset="0"/>
              </a:rPr>
              <a:t>Literature</a:t>
            </a:r>
            <a:r>
              <a:rPr lang="cs-CZ" sz="2800" b="1" dirty="0" smtClean="0">
                <a:ln w="18000">
                  <a:solidFill>
                    <a:srgbClr val="990000"/>
                  </a:solidFill>
                  <a:prstDash val="solid"/>
                  <a:miter lim="800000"/>
                </a:ln>
                <a:solidFill>
                  <a:srgbClr val="8733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Monotype Corsiva" pitchFamily="66" charset="0"/>
              </a:rPr>
              <a:t>, </a:t>
            </a:r>
            <a:r>
              <a:rPr lang="cs-CZ" sz="2800" b="1" dirty="0" err="1" smtClean="0">
                <a:ln w="18000">
                  <a:solidFill>
                    <a:srgbClr val="990000"/>
                  </a:solidFill>
                  <a:prstDash val="solid"/>
                  <a:miter lim="800000"/>
                </a:ln>
                <a:solidFill>
                  <a:srgbClr val="8733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Monotype Corsiva" pitchFamily="66" charset="0"/>
              </a:rPr>
              <a:t>Maths</a:t>
            </a:r>
            <a:r>
              <a:rPr lang="cs-CZ" sz="2800" b="1" dirty="0" smtClean="0">
                <a:ln w="18000">
                  <a:solidFill>
                    <a:srgbClr val="990000"/>
                  </a:solidFill>
                  <a:prstDash val="solid"/>
                  <a:miter lim="800000"/>
                </a:ln>
                <a:solidFill>
                  <a:srgbClr val="8733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Monotype Corsiva" pitchFamily="66" charset="0"/>
              </a:rPr>
              <a:t>, </a:t>
            </a:r>
            <a:r>
              <a:rPr lang="cs-CZ" sz="2800" b="1" dirty="0" err="1" smtClean="0">
                <a:ln w="18000">
                  <a:solidFill>
                    <a:srgbClr val="990000"/>
                  </a:solidFill>
                  <a:prstDash val="solid"/>
                  <a:miter lim="800000"/>
                </a:ln>
                <a:solidFill>
                  <a:srgbClr val="8733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Monotype Corsiva" pitchFamily="66" charset="0"/>
              </a:rPr>
              <a:t>Fore</a:t>
            </a:r>
            <a:r>
              <a:rPr lang="cs-CZ" sz="2800" b="1" dirty="0" smtClean="0">
                <a:ln w="18000">
                  <a:solidFill>
                    <a:srgbClr val="990000"/>
                  </a:solidFill>
                  <a:prstDash val="solid"/>
                  <a:miter lim="800000"/>
                </a:ln>
                <a:solidFill>
                  <a:srgbClr val="8733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Monotype Corsiva" pitchFamily="66" charset="0"/>
              </a:rPr>
              <a:t> </a:t>
            </a:r>
          </a:p>
        </p:txBody>
      </p:sp>
      <p:cxnSp>
        <p:nvCxnSpPr>
          <p:cNvPr id="9" name="AutoShape 8"/>
          <p:cNvCxnSpPr>
            <a:cxnSpLocks noChangeShapeType="1"/>
          </p:cNvCxnSpPr>
          <p:nvPr/>
        </p:nvCxnSpPr>
        <p:spPr bwMode="auto">
          <a:xfrm flipV="1">
            <a:off x="457200" y="3448831"/>
            <a:ext cx="8229600" cy="2677330"/>
          </a:xfrm>
          <a:prstGeom prst="straightConnector1">
            <a:avLst/>
          </a:prstGeom>
          <a:noFill/>
          <a:ln w="47625">
            <a:solidFill>
              <a:srgbClr val="FFC000"/>
            </a:solidFill>
            <a:round/>
            <a:headEnd/>
            <a:tailEnd/>
          </a:ln>
        </p:spPr>
      </p:cxnSp>
      <p:sp>
        <p:nvSpPr>
          <p:cNvPr id="52" name="Obdélník 51"/>
          <p:cNvSpPr/>
          <p:nvPr/>
        </p:nvSpPr>
        <p:spPr>
          <a:xfrm>
            <a:off x="7786710" y="2500306"/>
            <a:ext cx="1000132" cy="6429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3" name="Obdélník 52"/>
          <p:cNvSpPr/>
          <p:nvPr/>
        </p:nvSpPr>
        <p:spPr>
          <a:xfrm>
            <a:off x="7715272" y="2786058"/>
            <a:ext cx="1000132" cy="6429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4" name="Obdélník 53"/>
          <p:cNvSpPr/>
          <p:nvPr/>
        </p:nvSpPr>
        <p:spPr>
          <a:xfrm>
            <a:off x="8215338" y="1643050"/>
            <a:ext cx="490542" cy="6429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5" name="Obdélník 54"/>
          <p:cNvSpPr/>
          <p:nvPr/>
        </p:nvSpPr>
        <p:spPr>
          <a:xfrm>
            <a:off x="7929586" y="2214554"/>
            <a:ext cx="419104" cy="6429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6" name="Obdélník 55"/>
          <p:cNvSpPr/>
          <p:nvPr/>
        </p:nvSpPr>
        <p:spPr>
          <a:xfrm>
            <a:off x="8286776" y="1571612"/>
            <a:ext cx="561980" cy="3476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6" name="Obdélník 65"/>
          <p:cNvSpPr/>
          <p:nvPr/>
        </p:nvSpPr>
        <p:spPr>
          <a:xfrm>
            <a:off x="8072462" y="1785926"/>
            <a:ext cx="204790" cy="1333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grpSp>
        <p:nvGrpSpPr>
          <p:cNvPr id="73" name="Skupina 72"/>
          <p:cNvGrpSpPr/>
          <p:nvPr/>
        </p:nvGrpSpPr>
        <p:grpSpPr>
          <a:xfrm>
            <a:off x="6786578" y="1643051"/>
            <a:ext cx="1857388" cy="2000263"/>
            <a:chOff x="6786578" y="1643051"/>
            <a:chExt cx="1857388" cy="2000263"/>
          </a:xfrm>
        </p:grpSpPr>
        <p:cxnSp>
          <p:nvCxnSpPr>
            <p:cNvPr id="58" name="Přímá spojovací čára 57"/>
            <p:cNvCxnSpPr/>
            <p:nvPr/>
          </p:nvCxnSpPr>
          <p:spPr>
            <a:xfrm flipV="1">
              <a:off x="6786578" y="3000372"/>
              <a:ext cx="1857388" cy="642942"/>
            </a:xfrm>
            <a:prstGeom prst="line">
              <a:avLst/>
            </a:prstGeom>
            <a:ln w="47625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Přímá spojovací čára 60"/>
            <p:cNvCxnSpPr/>
            <p:nvPr/>
          </p:nvCxnSpPr>
          <p:spPr>
            <a:xfrm flipV="1">
              <a:off x="7072330" y="2527602"/>
              <a:ext cx="1571636" cy="544208"/>
            </a:xfrm>
            <a:prstGeom prst="line">
              <a:avLst/>
            </a:prstGeom>
            <a:ln w="47625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Přímá spojovací čára 63"/>
            <p:cNvCxnSpPr/>
            <p:nvPr/>
          </p:nvCxnSpPr>
          <p:spPr>
            <a:xfrm flipV="1">
              <a:off x="7929586" y="2071678"/>
              <a:ext cx="642942" cy="214314"/>
            </a:xfrm>
            <a:prstGeom prst="line">
              <a:avLst/>
            </a:prstGeom>
            <a:ln w="47625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Přímá spojovací čára 68"/>
            <p:cNvCxnSpPr>
              <a:stCxn id="66" idx="0"/>
            </p:cNvCxnSpPr>
            <p:nvPr/>
          </p:nvCxnSpPr>
          <p:spPr>
            <a:xfrm rot="5400000" flipH="1" flipV="1">
              <a:off x="8317501" y="1500406"/>
              <a:ext cx="142876" cy="428165"/>
            </a:xfrm>
            <a:prstGeom prst="line">
              <a:avLst/>
            </a:prstGeom>
            <a:ln w="47625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Skupina 13"/>
          <p:cNvGrpSpPr/>
          <p:nvPr/>
        </p:nvGrpSpPr>
        <p:grpSpPr>
          <a:xfrm>
            <a:off x="457200" y="1654383"/>
            <a:ext cx="8229600" cy="4471778"/>
            <a:chOff x="457200" y="1654383"/>
            <a:chExt cx="8229600" cy="4471778"/>
          </a:xfrm>
        </p:grpSpPr>
        <p:cxnSp>
          <p:nvCxnSpPr>
            <p:cNvPr id="4" name="AutoShape 4"/>
            <p:cNvCxnSpPr>
              <a:cxnSpLocks noChangeShapeType="1"/>
            </p:cNvCxnSpPr>
            <p:nvPr/>
          </p:nvCxnSpPr>
          <p:spPr bwMode="auto">
            <a:xfrm flipV="1">
              <a:off x="457200" y="1654383"/>
              <a:ext cx="8229600" cy="2677330"/>
            </a:xfrm>
            <a:prstGeom prst="straightConnector1">
              <a:avLst/>
            </a:prstGeom>
            <a:noFill/>
            <a:ln w="47625">
              <a:solidFill>
                <a:srgbClr val="669900"/>
              </a:solidFill>
              <a:round/>
              <a:headEnd/>
              <a:tailEnd/>
            </a:ln>
          </p:spPr>
        </p:cxnSp>
        <p:cxnSp>
          <p:nvCxnSpPr>
            <p:cNvPr id="5" name="AutoShape 5"/>
            <p:cNvCxnSpPr>
              <a:cxnSpLocks noChangeShapeType="1"/>
            </p:cNvCxnSpPr>
            <p:nvPr/>
          </p:nvCxnSpPr>
          <p:spPr bwMode="auto">
            <a:xfrm flipV="1">
              <a:off x="457200" y="2110167"/>
              <a:ext cx="8229600" cy="2677330"/>
            </a:xfrm>
            <a:prstGeom prst="straightConnector1">
              <a:avLst/>
            </a:prstGeom>
            <a:noFill/>
            <a:ln w="47625">
              <a:solidFill>
                <a:srgbClr val="669900"/>
              </a:solidFill>
              <a:round/>
              <a:headEnd/>
              <a:tailEnd/>
            </a:ln>
          </p:spPr>
        </p:cxnSp>
        <p:cxnSp>
          <p:nvCxnSpPr>
            <p:cNvPr id="6" name="AutoShape 6"/>
            <p:cNvCxnSpPr>
              <a:cxnSpLocks noChangeShapeType="1"/>
            </p:cNvCxnSpPr>
            <p:nvPr/>
          </p:nvCxnSpPr>
          <p:spPr bwMode="auto">
            <a:xfrm flipV="1">
              <a:off x="457200" y="2588261"/>
              <a:ext cx="8229600" cy="2677330"/>
            </a:xfrm>
            <a:prstGeom prst="straightConnector1">
              <a:avLst/>
            </a:prstGeom>
            <a:noFill/>
            <a:ln w="47625">
              <a:solidFill>
                <a:srgbClr val="669900"/>
              </a:solidFill>
              <a:round/>
              <a:headEnd/>
              <a:tailEnd/>
            </a:ln>
          </p:spPr>
        </p:cxnSp>
        <p:cxnSp>
          <p:nvCxnSpPr>
            <p:cNvPr id="7" name="AutoShape 7"/>
            <p:cNvCxnSpPr>
              <a:cxnSpLocks noChangeShapeType="1"/>
            </p:cNvCxnSpPr>
            <p:nvPr/>
          </p:nvCxnSpPr>
          <p:spPr bwMode="auto">
            <a:xfrm flipV="1">
              <a:off x="457200" y="3034483"/>
              <a:ext cx="8229600" cy="2677330"/>
            </a:xfrm>
            <a:prstGeom prst="straightConnector1">
              <a:avLst/>
            </a:prstGeom>
            <a:noFill/>
            <a:ln w="47625">
              <a:solidFill>
                <a:srgbClr val="669900"/>
              </a:solidFill>
              <a:round/>
              <a:headEnd/>
              <a:tailEnd/>
            </a:ln>
          </p:spPr>
        </p:cxnSp>
        <p:cxnSp>
          <p:nvCxnSpPr>
            <p:cNvPr id="8" name="AutoShape 8"/>
            <p:cNvCxnSpPr>
              <a:cxnSpLocks noChangeShapeType="1"/>
            </p:cNvCxnSpPr>
            <p:nvPr/>
          </p:nvCxnSpPr>
          <p:spPr bwMode="auto">
            <a:xfrm flipV="1">
              <a:off x="457200" y="3448831"/>
              <a:ext cx="8229600" cy="2677330"/>
            </a:xfrm>
            <a:prstGeom prst="straightConnector1">
              <a:avLst/>
            </a:prstGeom>
            <a:noFill/>
            <a:ln w="47625">
              <a:solidFill>
                <a:srgbClr val="669900"/>
              </a:solidFill>
              <a:round/>
              <a:headEnd/>
              <a:tailEnd/>
            </a:ln>
          </p:spPr>
        </p:cxnSp>
      </p:grpSp>
      <p:pic>
        <p:nvPicPr>
          <p:cNvPr id="1026" name="Picture 2" descr="http://www.email.cz/getAttachment?session=%27pM4r%D0%E9%EDP%DF%9DJ%E5%18A%0F%C3%B1%EA%0D%1Cc%D1%E54%A9Uk%D5%A8%A6/%7C%3F%C5%60%E8s%7E%17%FB%DA%8Es%005%C5%AC%93%A2%0D%A9%D8%908%D4%A1%8Ck%E0C5%7C.%D8C%9E%1A%1D%F0%B3V%DB%B0J%AAU%C6%18%15%A6Nh%8D%C7%B7%8F%E0%85Z%C3T%9C%19%40iz%7Dkb%E6%F6zv%FFr%F3b%CF%C1%DFX%08%EA%C2%8D%BF%81F%8E%B2e%8E%3F%F6A%07_%8A%23eg%15v%40%BC%D8%0B%AF%27x%DA5c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80100" y="1716906"/>
            <a:ext cx="1769026" cy="2196760"/>
          </a:xfrm>
          <a:prstGeom prst="rect">
            <a:avLst/>
          </a:prstGeom>
          <a:noFill/>
          <a:ln w="28575">
            <a:solidFill>
              <a:srgbClr val="669900"/>
            </a:solidFill>
          </a:ln>
        </p:spPr>
      </p:pic>
      <p:sp>
        <p:nvSpPr>
          <p:cNvPr id="10" name="Obdélník 9"/>
          <p:cNvSpPr/>
          <p:nvPr/>
        </p:nvSpPr>
        <p:spPr>
          <a:xfrm rot="20505108">
            <a:off x="1075225" y="5256774"/>
            <a:ext cx="1275550" cy="523220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cs-CZ" sz="2800" b="1" dirty="0" err="1" smtClean="0">
                <a:ln w="18000">
                  <a:solidFill>
                    <a:schemeClr val="accent3">
                      <a:lumMod val="5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Skills</a:t>
            </a:r>
            <a:r>
              <a:rPr lang="cs-CZ" sz="2800" b="1" dirty="0" smtClean="0">
                <a:ln w="18000">
                  <a:solidFill>
                    <a:schemeClr val="accent3">
                      <a:lumMod val="5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:</a:t>
            </a:r>
            <a:endParaRPr lang="cs-CZ" sz="2800" b="1" dirty="0">
              <a:ln w="18000">
                <a:solidFill>
                  <a:schemeClr val="accent3">
                    <a:lumMod val="50000"/>
                  </a:schemeClr>
                </a:solidFill>
                <a:prstDash val="solid"/>
                <a:miter lim="800000"/>
              </a:ln>
              <a:solidFill>
                <a:srgbClr val="92D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1" name="Obdélník 10"/>
          <p:cNvSpPr/>
          <p:nvPr/>
        </p:nvSpPr>
        <p:spPr>
          <a:xfrm rot="20505108">
            <a:off x="1039001" y="4747876"/>
            <a:ext cx="1837939" cy="523220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cs-CZ" sz="2800" b="1" dirty="0" err="1" smtClean="0">
                <a:ln w="18000">
                  <a:solidFill>
                    <a:schemeClr val="accent3">
                      <a:lumMod val="5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Profession</a:t>
            </a:r>
            <a:r>
              <a:rPr lang="cs-CZ" sz="2800" b="1" dirty="0" smtClean="0">
                <a:ln w="18000">
                  <a:solidFill>
                    <a:schemeClr val="accent3">
                      <a:lumMod val="5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:</a:t>
            </a:r>
            <a:endParaRPr lang="cs-CZ" sz="2800" b="1" dirty="0">
              <a:ln w="18000">
                <a:solidFill>
                  <a:schemeClr val="accent3">
                    <a:lumMod val="50000"/>
                  </a:schemeClr>
                </a:solidFill>
                <a:prstDash val="solid"/>
                <a:miter lim="800000"/>
              </a:ln>
              <a:solidFill>
                <a:srgbClr val="92D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2" name="Obdélník 11"/>
          <p:cNvSpPr/>
          <p:nvPr/>
        </p:nvSpPr>
        <p:spPr>
          <a:xfrm rot="20505108">
            <a:off x="898464" y="4383510"/>
            <a:ext cx="1617751" cy="523220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cs-CZ" sz="2800" b="1" dirty="0" err="1" smtClean="0">
                <a:ln w="18000">
                  <a:solidFill>
                    <a:schemeClr val="accent3">
                      <a:lumMod val="5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Surname</a:t>
            </a:r>
            <a:r>
              <a:rPr lang="cs-CZ" sz="2800" b="1" dirty="0" smtClean="0">
                <a:ln w="18000">
                  <a:solidFill>
                    <a:schemeClr val="accent3">
                      <a:lumMod val="5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:</a:t>
            </a:r>
            <a:endParaRPr lang="cs-CZ" sz="2800" b="1" dirty="0">
              <a:ln w="18000">
                <a:solidFill>
                  <a:schemeClr val="accent3">
                    <a:lumMod val="50000"/>
                  </a:schemeClr>
                </a:solidFill>
                <a:prstDash val="solid"/>
                <a:miter lim="800000"/>
              </a:ln>
              <a:solidFill>
                <a:srgbClr val="92D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3" name="Obdélník 12"/>
          <p:cNvSpPr/>
          <p:nvPr/>
        </p:nvSpPr>
        <p:spPr>
          <a:xfrm rot="20505108">
            <a:off x="771216" y="4007612"/>
            <a:ext cx="1172116" cy="523220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cs-CZ" sz="2800" b="1" dirty="0" err="1" smtClean="0">
                <a:ln w="18000">
                  <a:solidFill>
                    <a:schemeClr val="accent3">
                      <a:lumMod val="5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Name</a:t>
            </a:r>
            <a:r>
              <a:rPr lang="cs-CZ" sz="2800" b="1" dirty="0" smtClean="0">
                <a:ln w="18000">
                  <a:solidFill>
                    <a:schemeClr val="accent3">
                      <a:lumMod val="5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:</a:t>
            </a:r>
            <a:endParaRPr lang="cs-CZ" sz="2800" b="1" dirty="0">
              <a:ln w="18000">
                <a:solidFill>
                  <a:schemeClr val="accent3">
                    <a:lumMod val="50000"/>
                  </a:schemeClr>
                </a:solidFill>
                <a:prstDash val="solid"/>
                <a:miter lim="800000"/>
              </a:ln>
              <a:solidFill>
                <a:srgbClr val="92D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5" name="Obdélník 14"/>
          <p:cNvSpPr/>
          <p:nvPr/>
        </p:nvSpPr>
        <p:spPr>
          <a:xfrm rot="20505108">
            <a:off x="2551166" y="3394873"/>
            <a:ext cx="1234889" cy="523220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cs-CZ" sz="2800" b="1" dirty="0" smtClean="0">
                <a:ln w="18000">
                  <a:solidFill>
                    <a:schemeClr val="accent3">
                      <a:lumMod val="5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Zuzana</a:t>
            </a:r>
            <a:endParaRPr lang="cs-CZ" sz="2800" b="1" dirty="0">
              <a:ln w="18000">
                <a:solidFill>
                  <a:schemeClr val="accent3">
                    <a:lumMod val="50000"/>
                  </a:schemeClr>
                </a:solidFill>
                <a:prstDash val="solid"/>
                <a:miter lim="800000"/>
              </a:ln>
              <a:solidFill>
                <a:srgbClr val="92D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6" name="Obdélník 15"/>
          <p:cNvSpPr/>
          <p:nvPr/>
        </p:nvSpPr>
        <p:spPr>
          <a:xfrm rot="20505108">
            <a:off x="2647585" y="3740568"/>
            <a:ext cx="1834284" cy="523220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cs-CZ" sz="2800" b="1" dirty="0" err="1" smtClean="0">
                <a:ln w="18000">
                  <a:solidFill>
                    <a:schemeClr val="accent3">
                      <a:lumMod val="5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Hynoušová</a:t>
            </a:r>
            <a:endParaRPr lang="cs-CZ" sz="2800" b="1" dirty="0">
              <a:ln w="18000">
                <a:solidFill>
                  <a:schemeClr val="accent3">
                    <a:lumMod val="50000"/>
                  </a:schemeClr>
                </a:solidFill>
                <a:prstDash val="solid"/>
                <a:miter lim="800000"/>
              </a:ln>
              <a:solidFill>
                <a:srgbClr val="92D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7" name="Obdélník 16"/>
          <p:cNvSpPr/>
          <p:nvPr/>
        </p:nvSpPr>
        <p:spPr>
          <a:xfrm rot="20505108">
            <a:off x="2799440" y="4056849"/>
            <a:ext cx="2725298" cy="523220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cs-CZ" sz="2800" b="1" dirty="0" smtClean="0">
                <a:ln w="18000">
                  <a:solidFill>
                    <a:schemeClr val="accent3">
                      <a:lumMod val="5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Business Student</a:t>
            </a:r>
            <a:endParaRPr lang="cs-CZ" sz="2800" b="1" dirty="0">
              <a:ln w="18000">
                <a:solidFill>
                  <a:schemeClr val="accent3">
                    <a:lumMod val="50000"/>
                  </a:schemeClr>
                </a:solidFill>
                <a:prstDash val="solid"/>
                <a:miter lim="800000"/>
              </a:ln>
              <a:solidFill>
                <a:srgbClr val="92D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8" name="Obdélník 17"/>
          <p:cNvSpPr/>
          <p:nvPr/>
        </p:nvSpPr>
        <p:spPr>
          <a:xfrm rot="20505108">
            <a:off x="2869510" y="4296334"/>
            <a:ext cx="3576759" cy="523220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cs-CZ" sz="2800" b="1" dirty="0" err="1" smtClean="0">
                <a:ln w="18000">
                  <a:solidFill>
                    <a:schemeClr val="accent3">
                      <a:lumMod val="5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Organizing</a:t>
            </a:r>
            <a:r>
              <a:rPr lang="cs-CZ" sz="2800" b="1" dirty="0" smtClean="0">
                <a:ln w="18000">
                  <a:solidFill>
                    <a:schemeClr val="accent3">
                      <a:lumMod val="5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, </a:t>
            </a:r>
            <a:r>
              <a:rPr lang="cs-CZ" sz="2800" b="1" dirty="0" err="1" smtClean="0">
                <a:ln w="18000">
                  <a:solidFill>
                    <a:schemeClr val="accent3">
                      <a:lumMod val="5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W</a:t>
            </a:r>
            <a:r>
              <a:rPr lang="cs-CZ" sz="2800" b="1" dirty="0" err="1" smtClean="0">
                <a:ln w="18000">
                  <a:solidFill>
                    <a:schemeClr val="accent3">
                      <a:lumMod val="5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riting</a:t>
            </a:r>
            <a:r>
              <a:rPr lang="cs-CZ" sz="2800" b="1" dirty="0" smtClean="0">
                <a:ln w="18000">
                  <a:solidFill>
                    <a:schemeClr val="accent3">
                      <a:lumMod val="5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, …</a:t>
            </a:r>
            <a:endParaRPr lang="cs-CZ" sz="2800" b="1" dirty="0">
              <a:ln w="18000">
                <a:solidFill>
                  <a:schemeClr val="accent3">
                    <a:lumMod val="50000"/>
                  </a:schemeClr>
                </a:solidFill>
                <a:prstDash val="solid"/>
                <a:miter lim="800000"/>
              </a:ln>
              <a:solidFill>
                <a:srgbClr val="92D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 dirty="0"/>
          </a:p>
        </p:txBody>
      </p:sp>
      <p:grpSp>
        <p:nvGrpSpPr>
          <p:cNvPr id="4" name="Skupina 3"/>
          <p:cNvGrpSpPr/>
          <p:nvPr/>
        </p:nvGrpSpPr>
        <p:grpSpPr>
          <a:xfrm>
            <a:off x="457200" y="1654383"/>
            <a:ext cx="8229600" cy="4471778"/>
            <a:chOff x="457200" y="1654383"/>
            <a:chExt cx="8229600" cy="4471778"/>
          </a:xfrm>
        </p:grpSpPr>
        <p:cxnSp>
          <p:nvCxnSpPr>
            <p:cNvPr id="5" name="AutoShape 4"/>
            <p:cNvCxnSpPr>
              <a:cxnSpLocks noChangeShapeType="1"/>
            </p:cNvCxnSpPr>
            <p:nvPr/>
          </p:nvCxnSpPr>
          <p:spPr bwMode="auto">
            <a:xfrm flipV="1">
              <a:off x="457200" y="1654383"/>
              <a:ext cx="8229600" cy="2677330"/>
            </a:xfrm>
            <a:prstGeom prst="straightConnector1">
              <a:avLst/>
            </a:prstGeom>
            <a:noFill/>
            <a:ln w="47625">
              <a:solidFill>
                <a:srgbClr val="669900"/>
              </a:solidFill>
              <a:round/>
              <a:headEnd/>
              <a:tailEnd/>
            </a:ln>
          </p:spPr>
        </p:cxnSp>
        <p:cxnSp>
          <p:nvCxnSpPr>
            <p:cNvPr id="6" name="AutoShape 5"/>
            <p:cNvCxnSpPr>
              <a:cxnSpLocks noChangeShapeType="1"/>
            </p:cNvCxnSpPr>
            <p:nvPr/>
          </p:nvCxnSpPr>
          <p:spPr bwMode="auto">
            <a:xfrm flipV="1">
              <a:off x="457200" y="2110167"/>
              <a:ext cx="8229600" cy="2677330"/>
            </a:xfrm>
            <a:prstGeom prst="straightConnector1">
              <a:avLst/>
            </a:prstGeom>
            <a:noFill/>
            <a:ln w="47625">
              <a:solidFill>
                <a:srgbClr val="669900"/>
              </a:solidFill>
              <a:round/>
              <a:headEnd/>
              <a:tailEnd/>
            </a:ln>
          </p:spPr>
        </p:cxnSp>
        <p:cxnSp>
          <p:nvCxnSpPr>
            <p:cNvPr id="7" name="AutoShape 6"/>
            <p:cNvCxnSpPr>
              <a:cxnSpLocks noChangeShapeType="1"/>
            </p:cNvCxnSpPr>
            <p:nvPr/>
          </p:nvCxnSpPr>
          <p:spPr bwMode="auto">
            <a:xfrm flipV="1">
              <a:off x="457200" y="2588261"/>
              <a:ext cx="8229600" cy="2677330"/>
            </a:xfrm>
            <a:prstGeom prst="straightConnector1">
              <a:avLst/>
            </a:prstGeom>
            <a:noFill/>
            <a:ln w="47625">
              <a:solidFill>
                <a:srgbClr val="669900"/>
              </a:solidFill>
              <a:round/>
              <a:headEnd/>
              <a:tailEnd/>
            </a:ln>
          </p:spPr>
        </p:cxnSp>
        <p:cxnSp>
          <p:nvCxnSpPr>
            <p:cNvPr id="8" name="AutoShape 7"/>
            <p:cNvCxnSpPr>
              <a:cxnSpLocks noChangeShapeType="1"/>
            </p:cNvCxnSpPr>
            <p:nvPr/>
          </p:nvCxnSpPr>
          <p:spPr bwMode="auto">
            <a:xfrm flipV="1">
              <a:off x="457200" y="3034483"/>
              <a:ext cx="8229600" cy="2677330"/>
            </a:xfrm>
            <a:prstGeom prst="straightConnector1">
              <a:avLst/>
            </a:prstGeom>
            <a:noFill/>
            <a:ln w="47625">
              <a:solidFill>
                <a:srgbClr val="669900"/>
              </a:solidFill>
              <a:round/>
              <a:headEnd/>
              <a:tailEnd/>
            </a:ln>
          </p:spPr>
        </p:cxnSp>
        <p:cxnSp>
          <p:nvCxnSpPr>
            <p:cNvPr id="9" name="AutoShape 8"/>
            <p:cNvCxnSpPr>
              <a:cxnSpLocks noChangeShapeType="1"/>
            </p:cNvCxnSpPr>
            <p:nvPr/>
          </p:nvCxnSpPr>
          <p:spPr bwMode="auto">
            <a:xfrm flipV="1">
              <a:off x="457200" y="3448831"/>
              <a:ext cx="8229600" cy="2677330"/>
            </a:xfrm>
            <a:prstGeom prst="straightConnector1">
              <a:avLst/>
            </a:prstGeom>
            <a:noFill/>
            <a:ln w="47625">
              <a:solidFill>
                <a:srgbClr val="669900"/>
              </a:solidFill>
              <a:round/>
              <a:headEnd/>
              <a:tailEnd/>
            </a:ln>
          </p:spPr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213</TotalTime>
  <Words>46</Words>
  <PresentationFormat>Předvádění na obrazovce (4:3)</PresentationFormat>
  <Paragraphs>29</Paragraphs>
  <Slides>6</Slides>
  <Notes>2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6</vt:i4>
      </vt:variant>
    </vt:vector>
  </HeadingPairs>
  <TitlesOfParts>
    <vt:vector size="7" baseType="lpstr">
      <vt:lpstr>Motiv sady Office</vt:lpstr>
      <vt:lpstr>Snímek 1</vt:lpstr>
      <vt:lpstr>Snímek 2</vt:lpstr>
      <vt:lpstr>Snímek 3</vt:lpstr>
      <vt:lpstr>Snímek 4</vt:lpstr>
      <vt:lpstr>Snímek 5</vt:lpstr>
      <vt:lpstr>Snímek 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Snímek 1</dc:title>
  <cp:lastModifiedBy>Zdeněk Hynouš</cp:lastModifiedBy>
  <cp:revision>31</cp:revision>
  <dcterms:modified xsi:type="dcterms:W3CDTF">2009-05-01T23:18:30Z</dcterms:modified>
</cp:coreProperties>
</file>