
<file path=[Content_Types].xml><?xml version="1.0" encoding="utf-8"?>
<Types xmlns="http://schemas.openxmlformats.org/package/2006/content-types">
  <Default Extension="mp3" ContentType="audio/unknown"/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10"/>
  </p:notesMasterIdLst>
  <p:sldIdLst>
    <p:sldId id="265" r:id="rId2"/>
    <p:sldId id="256" r:id="rId3"/>
    <p:sldId id="257" r:id="rId4"/>
    <p:sldId id="258" r:id="rId5"/>
    <p:sldId id="260" r:id="rId6"/>
    <p:sldId id="263" r:id="rId7"/>
    <p:sldId id="264" r:id="rId8"/>
    <p:sldId id="259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B4DE20E-0531-4F8B-BEE9-E13A3750697A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C0844D2-86EA-498C-887A-D5CF1D9041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195504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mtClean="0"/>
              <a:t>Po kliknutí následuje časovaná prezentace.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C0844D2-86EA-498C-887A-D5CF1D9041ED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6230604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3" Type="http://schemas.openxmlformats.org/officeDocument/2006/relationships/audio" Target="../media/media1.mp3"/><Relationship Id="rId7" Type="http://schemas.openxmlformats.org/officeDocument/2006/relationships/image" Target="../media/image7.jpeg"/><Relationship Id="rId2" Type="http://schemas.microsoft.com/office/2007/relationships/media" Target="../media/media1.mp3"/><Relationship Id="rId1" Type="http://schemas.openxmlformats.org/officeDocument/2006/relationships/tags" Target="../tags/tag1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slideLayout" Target="../slideLayouts/slideLayout2.xml"/><Relationship Id="rId9" Type="http://schemas.openxmlformats.org/officeDocument/2006/relationships/image" Target="../media/image9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2.xml"/><Relationship Id="rId6" Type="http://schemas.openxmlformats.org/officeDocument/2006/relationships/image" Target="../media/image13.jpeg"/><Relationship Id="rId5" Type="http://schemas.openxmlformats.org/officeDocument/2006/relationships/image" Target="../media/image12.jpeg"/><Relationship Id="rId4" Type="http://schemas.openxmlformats.org/officeDocument/2006/relationships/image" Target="../media/image11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3" Type="http://schemas.openxmlformats.org/officeDocument/2006/relationships/audio" Target="../media/media2.mp3"/><Relationship Id="rId7" Type="http://schemas.openxmlformats.org/officeDocument/2006/relationships/image" Target="../media/image7.jpeg"/><Relationship Id="rId2" Type="http://schemas.microsoft.com/office/2007/relationships/media" Target="../media/media2.mp3"/><Relationship Id="rId1" Type="http://schemas.openxmlformats.org/officeDocument/2006/relationships/tags" Target="../tags/tag3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slideLayout" Target="../slideLayouts/slideLayout2.xml"/><Relationship Id="rId9" Type="http://schemas.openxmlformats.org/officeDocument/2006/relationships/image" Target="../media/image14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4.xml"/><Relationship Id="rId6" Type="http://schemas.openxmlformats.org/officeDocument/2006/relationships/image" Target="../media/image13.jpeg"/><Relationship Id="rId5" Type="http://schemas.openxmlformats.org/officeDocument/2006/relationships/image" Target="../media/image12.jpeg"/><Relationship Id="rId4" Type="http://schemas.openxmlformats.org/officeDocument/2006/relationships/image" Target="../media/image11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cs-cz/images/?CTT=6&amp;ver=14&amp;app=powerpnt.exe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94092104"/>
              </p:ext>
            </p:extLst>
          </p:nvPr>
        </p:nvGraphicFramePr>
        <p:xfrm>
          <a:off x="683568" y="5229200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Lidové písně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VY_32_INOVACE_12_Ovčáci</a:t>
                      </a: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, čtveráci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Mgr.</a:t>
                      </a: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Iva Dušková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719818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Ovčáci, čtveráci</a:t>
            </a:r>
            <a:endParaRPr lang="cs-CZ" dirty="0"/>
          </a:p>
        </p:txBody>
      </p:sp>
      <p:pic>
        <p:nvPicPr>
          <p:cNvPr id="1029" name="Picture 5" descr="C:\Users\OEM\AppData\Local\Microsoft\Windows\Temporary Internet Files\Content.IE5\RZBRHLXH\MP900407112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844824"/>
            <a:ext cx="5708104" cy="38054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133873" y="5887930"/>
            <a:ext cx="316144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Mgr. Iva </a:t>
            </a:r>
            <a:r>
              <a:rPr lang="cs-CZ" dirty="0" smtClean="0"/>
              <a:t>Dušková, 2</a:t>
            </a:r>
            <a:r>
              <a:rPr lang="cs-CZ" dirty="0"/>
              <a:t>. ZŠ Dobříš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081344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819"/>
    </mc:Choice>
    <mc:Fallback xmlns="">
      <p:transition spd="slow" advTm="5819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5217443"/>
          </a:xfrm>
        </p:spPr>
        <p:txBody>
          <a:bodyPr/>
          <a:lstStyle/>
          <a:p>
            <a:pPr marL="0" indent="0" algn="ctr">
              <a:buNone/>
            </a:pPr>
            <a:r>
              <a:rPr lang="cs-CZ" dirty="0" smtClean="0"/>
              <a:t>Ovčáci, čtveráci,</a:t>
            </a:r>
          </a:p>
          <a:p>
            <a:pPr marL="0" indent="0" algn="ctr">
              <a:buNone/>
            </a:pPr>
            <a:r>
              <a:rPr lang="cs-CZ" dirty="0"/>
              <a:t>v</a:t>
            </a:r>
            <a:r>
              <a:rPr lang="cs-CZ" dirty="0" smtClean="0"/>
              <a:t>y jste naši </a:t>
            </a:r>
            <a:r>
              <a:rPr lang="cs-CZ" dirty="0" err="1" smtClean="0"/>
              <a:t>vičku</a:t>
            </a:r>
            <a:endParaRPr lang="cs-CZ" dirty="0" smtClean="0"/>
          </a:p>
          <a:p>
            <a:pPr marL="0" indent="0" algn="ctr">
              <a:buNone/>
            </a:pPr>
            <a:r>
              <a:rPr lang="cs-CZ" dirty="0"/>
              <a:t>i</a:t>
            </a:r>
            <a:r>
              <a:rPr lang="cs-CZ" dirty="0" smtClean="0"/>
              <a:t> tu čočovičku</a:t>
            </a:r>
          </a:p>
          <a:p>
            <a:pPr marL="0" indent="0" algn="ctr">
              <a:buNone/>
            </a:pPr>
            <a:r>
              <a:rPr lang="cs-CZ" dirty="0"/>
              <a:t>v</a:t>
            </a:r>
            <a:r>
              <a:rPr lang="cs-CZ" dirty="0" smtClean="0"/>
              <a:t>ypásli.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2052" name="Picture 4" descr="C:\Users\OEM\AppData\Local\Microsoft\Windows\Temporary Internet Files\Content.IE5\PG9PTAV0\MP900433166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3195654"/>
            <a:ext cx="3034773" cy="27736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OEM\AppData\Local\Microsoft\Windows\Temporary Internet Files\Content.IE5\PG9PTAV0\MP900433166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61382" y="3402485"/>
            <a:ext cx="1789763" cy="25667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OEM\AppData\Local\Microsoft\Windows\Temporary Internet Files\Content.IE5\H1KETE02\MP900433166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50934" y="3429000"/>
            <a:ext cx="3321466" cy="25402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OEM\AppData\Local\Microsoft\Windows\Temporary Internet Files\Content.IE5\PG9PTAV0\MC900149691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68840" y="4145011"/>
            <a:ext cx="3075160" cy="18242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28-AudioTrack 28.mp3">
            <a:hlinkClick r:id="" action="ppaction://media"/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7049071" y="548680"/>
            <a:ext cx="609600" cy="6096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0788859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4584"/>
    </mc:Choice>
    <mc:Fallback xmlns="">
      <p:transition spd="slow" advTm="1458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xit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" dur="5000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0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numSld="999" showWhenStopped="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  <p:extLst>
    <p:ext uri="{E180D4A7-C9FB-4DFB-919C-405C955672EB}">
      <p14:showEvtLst xmlns:p14="http://schemas.microsoft.com/office/powerpoint/2010/main">
        <p14:playEvt time="0" objId="4"/>
      </p14:showEvtLst>
    </p:ext>
  </p:extLs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5289451"/>
          </a:xfrm>
        </p:spPr>
        <p:txBody>
          <a:bodyPr/>
          <a:lstStyle/>
          <a:p>
            <a:pPr marL="0" indent="0" algn="ctr">
              <a:buNone/>
            </a:pPr>
            <a:r>
              <a:rPr lang="cs-CZ" dirty="0" smtClean="0"/>
              <a:t>To je lež!</a:t>
            </a:r>
          </a:p>
          <a:p>
            <a:pPr marL="0" indent="0" algn="ctr">
              <a:buNone/>
            </a:pPr>
            <a:r>
              <a:rPr lang="cs-CZ" dirty="0" smtClean="0"/>
              <a:t>Jako věž!</a:t>
            </a:r>
          </a:p>
          <a:p>
            <a:pPr marL="0" indent="0" algn="ctr">
              <a:buNone/>
            </a:pPr>
            <a:r>
              <a:rPr lang="cs-CZ" dirty="0" smtClean="0"/>
              <a:t>Nebyla to </a:t>
            </a:r>
            <a:r>
              <a:rPr lang="cs-CZ" dirty="0" err="1" smtClean="0"/>
              <a:t>vička</a:t>
            </a:r>
            <a:endParaRPr lang="cs-CZ" dirty="0" smtClean="0"/>
          </a:p>
          <a:p>
            <a:pPr marL="0" indent="0" algn="ctr">
              <a:buNone/>
            </a:pPr>
            <a:r>
              <a:rPr lang="cs-CZ" dirty="0"/>
              <a:t>a</a:t>
            </a:r>
            <a:r>
              <a:rPr lang="cs-CZ" dirty="0" smtClean="0"/>
              <a:t>ni čočovička,</a:t>
            </a:r>
          </a:p>
          <a:p>
            <a:pPr marL="0" indent="0" algn="ctr">
              <a:buNone/>
            </a:pPr>
            <a:r>
              <a:rPr lang="cs-CZ" dirty="0" smtClean="0"/>
              <a:t>byl oves.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3074" name="Picture 2" descr="C:\Users\OEM\AppData\Local\Microsoft\Windows\Temporary Internet Files\Content.IE5\RZBRHLXH\MC90033137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1124744"/>
            <a:ext cx="1815220" cy="17020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OEM\AppData\Local\Microsoft\Windows\Temporary Internet Files\Content.IE5\PG9PTAV0\MP900433166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9579" y="4082992"/>
            <a:ext cx="2448272" cy="21288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OEM\AppData\Local\Microsoft\Windows\Temporary Internet Files\Content.IE5\PG9PTAV0\MP900433166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77851" y="3992513"/>
            <a:ext cx="2284276" cy="22193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OEM\AppData\Local\Microsoft\Windows\Temporary Internet Files\Content.IE5\PG9PTAV0\MP900433166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4082991"/>
            <a:ext cx="2448273" cy="21288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Users\OEM\AppData\Local\Microsoft\Windows\Temporary Internet Files\Content.IE5\PG9PTAV0\MP900163715[1]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149133"/>
            <a:ext cx="1929485" cy="30226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0915367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3462"/>
    </mc:Choice>
    <mc:Fallback xmlns="">
      <p:transition spd="slow" advTm="1346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6.2963E-6 C -0.00504 0.00672 -0.00695 0.00441 -0.01146 -0.00184 C -0.01459 -0.01504 -0.01545 -0.02823 -0.01719 -0.04189 C -0.01441 -0.06758 -0.01268 -0.05902 0.01146 -0.05717 C 0.01736 -0.05416 0.02257 -0.05045 0.02847 -0.04745 C 0.03177 -0.04351 0.03576 -0.04073 0.03854 -0.0361 C 0.04166 -0.03101 0.04236 -0.02569 0.04566 -0.02083 C 0.04618 -0.01897 0.04635 -0.01689 0.04705 -0.01527 C 0.04774 -0.01365 0.04982 -0.01319 0.05 -0.01133 C 0.05087 0.00718 0.04965 0.03172 0.0342 0.0382 C 0.0283 0.0463 0.02222 0.04746 0.01423 0.04955 C -0.00608 0.04746 -0.01354 0.04769 -0.02726 0.03056 C -0.02882 0.02431 -0.03143 0.01968 -0.03299 0.01343 C -0.03386 0.00973 -0.03577 0.00209 -0.03577 0.00209 C -0.03472 -0.01319 -0.03716 -0.02545 -0.0257 -0.03032 C -0.02483 -0.0317 -0.02413 -0.03333 -0.02292 -0.03425 C -0.02031 -0.0361 -0.01441 -0.03795 -0.01441 -0.03795 C -0.00156 -0.03518 -0.004 -0.03495 0.00573 -0.02661 C 0.00764 -0.01874 0.0085 -0.01828 0.00573 -0.00763 C 0.00434 -0.00231 -0.0033 -0.00439 4.16667E-6 6.2963E-6 Z " pathEditMode="relative" ptsTypes="ffffffffffffffffffff">
                                      <p:cBhvr>
                                        <p:cTn id="6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Nyní si píseň zazpíváme pouze s hudebním doprovodem:</a:t>
            </a:r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548997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746"/>
    </mc:Choice>
    <mc:Fallback xmlns="">
      <p:transition spd="slow" advTm="6746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5217443"/>
          </a:xfrm>
        </p:spPr>
        <p:txBody>
          <a:bodyPr/>
          <a:lstStyle/>
          <a:p>
            <a:pPr marL="0" indent="0" algn="ctr">
              <a:buNone/>
            </a:pPr>
            <a:r>
              <a:rPr lang="cs-CZ" dirty="0" smtClean="0"/>
              <a:t>Ovčáci, čtveráci,</a:t>
            </a:r>
          </a:p>
          <a:p>
            <a:pPr marL="0" indent="0" algn="ctr">
              <a:buNone/>
            </a:pPr>
            <a:r>
              <a:rPr lang="cs-CZ" dirty="0"/>
              <a:t>v</a:t>
            </a:r>
            <a:r>
              <a:rPr lang="cs-CZ" dirty="0" smtClean="0"/>
              <a:t>y jste naši </a:t>
            </a:r>
            <a:r>
              <a:rPr lang="cs-CZ" dirty="0" err="1" smtClean="0"/>
              <a:t>vičku</a:t>
            </a:r>
            <a:endParaRPr lang="cs-CZ" dirty="0" smtClean="0"/>
          </a:p>
          <a:p>
            <a:pPr marL="0" indent="0" algn="ctr">
              <a:buNone/>
            </a:pPr>
            <a:r>
              <a:rPr lang="cs-CZ" dirty="0"/>
              <a:t>i</a:t>
            </a:r>
            <a:r>
              <a:rPr lang="cs-CZ" dirty="0" smtClean="0"/>
              <a:t> tu čočovičku</a:t>
            </a:r>
          </a:p>
          <a:p>
            <a:pPr marL="0" indent="0" algn="ctr">
              <a:buNone/>
            </a:pPr>
            <a:r>
              <a:rPr lang="cs-CZ" dirty="0"/>
              <a:t>v</a:t>
            </a:r>
            <a:r>
              <a:rPr lang="cs-CZ" dirty="0" smtClean="0"/>
              <a:t>ypásli.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2052" name="Picture 4" descr="C:\Users\OEM\AppData\Local\Microsoft\Windows\Temporary Internet Files\Content.IE5\PG9PTAV0\MP900433166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3195654"/>
            <a:ext cx="3034773" cy="27736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OEM\AppData\Local\Microsoft\Windows\Temporary Internet Files\Content.IE5\PG9PTAV0\MP900433166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61382" y="3402485"/>
            <a:ext cx="1789763" cy="25667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OEM\AppData\Local\Microsoft\Windows\Temporary Internet Files\Content.IE5\H1KETE02\MP900433166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50934" y="3429000"/>
            <a:ext cx="3321466" cy="25402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OEM\AppData\Local\Microsoft\Windows\Temporary Internet Files\Content.IE5\PG9PTAV0\MC900149691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68840" y="4145011"/>
            <a:ext cx="3075160" cy="18242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65-Ovčáci.mp3">
            <a:hlinkClick r:id="" action="ppaction://media"/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7022783" y="836712"/>
            <a:ext cx="609600" cy="6096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9739789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4340"/>
    </mc:Choice>
    <mc:Fallback xmlns="">
      <p:transition spd="slow" advTm="1434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xit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" dur="5000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0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numSld="999" showWhenStopped="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  <p:extLst>
    <p:ext uri="{E180D4A7-C9FB-4DFB-919C-405C955672EB}">
      <p14:showEvtLst xmlns:p14="http://schemas.microsoft.com/office/powerpoint/2010/main">
        <p14:playEvt time="0" objId="5"/>
      </p14:showEvtLst>
    </p:ext>
  </p:extLs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5289451"/>
          </a:xfrm>
        </p:spPr>
        <p:txBody>
          <a:bodyPr/>
          <a:lstStyle/>
          <a:p>
            <a:pPr marL="0" indent="0" algn="ctr">
              <a:buNone/>
            </a:pPr>
            <a:r>
              <a:rPr lang="cs-CZ" dirty="0" smtClean="0"/>
              <a:t>To je lež!</a:t>
            </a:r>
          </a:p>
          <a:p>
            <a:pPr marL="0" indent="0" algn="ctr">
              <a:buNone/>
            </a:pPr>
            <a:r>
              <a:rPr lang="cs-CZ" dirty="0" smtClean="0"/>
              <a:t>Jako věž!</a:t>
            </a:r>
          </a:p>
          <a:p>
            <a:pPr marL="0" indent="0" algn="ctr">
              <a:buNone/>
            </a:pPr>
            <a:r>
              <a:rPr lang="cs-CZ" dirty="0" smtClean="0"/>
              <a:t>Nebyla to </a:t>
            </a:r>
            <a:r>
              <a:rPr lang="cs-CZ" dirty="0" err="1" smtClean="0"/>
              <a:t>vička</a:t>
            </a:r>
            <a:endParaRPr lang="cs-CZ" dirty="0" smtClean="0"/>
          </a:p>
          <a:p>
            <a:pPr marL="0" indent="0" algn="ctr">
              <a:buNone/>
            </a:pPr>
            <a:r>
              <a:rPr lang="cs-CZ" dirty="0"/>
              <a:t>a</a:t>
            </a:r>
            <a:r>
              <a:rPr lang="cs-CZ" dirty="0" smtClean="0"/>
              <a:t>ni čočovička,</a:t>
            </a:r>
          </a:p>
          <a:p>
            <a:pPr marL="0" indent="0" algn="ctr">
              <a:buNone/>
            </a:pPr>
            <a:r>
              <a:rPr lang="cs-CZ" dirty="0" smtClean="0"/>
              <a:t>byl oves.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3074" name="Picture 2" descr="C:\Users\OEM\AppData\Local\Microsoft\Windows\Temporary Internet Files\Content.IE5\RZBRHLXH\MC90033137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1124744"/>
            <a:ext cx="1815220" cy="17020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OEM\AppData\Local\Microsoft\Windows\Temporary Internet Files\Content.IE5\PG9PTAV0\MP900433166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9579" y="4082992"/>
            <a:ext cx="2448272" cy="21288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OEM\AppData\Local\Microsoft\Windows\Temporary Internet Files\Content.IE5\PG9PTAV0\MP900433166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77851" y="3992513"/>
            <a:ext cx="2284276" cy="22193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OEM\AppData\Local\Microsoft\Windows\Temporary Internet Files\Content.IE5\PG9PTAV0\MP900433166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4082991"/>
            <a:ext cx="2448273" cy="21288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Users\OEM\AppData\Local\Microsoft\Windows\Temporary Internet Files\Content.IE5\PG9PTAV0\MP900163715[1]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149133"/>
            <a:ext cx="1929485" cy="30226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0386100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2728"/>
    </mc:Choice>
    <mc:Fallback xmlns="">
      <p:transition spd="slow" advTm="1272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6.2963E-6 C -0.00504 0.00672 -0.00695 0.00441 -0.01146 -0.00184 C -0.01459 -0.01504 -0.01545 -0.02823 -0.01719 -0.04189 C -0.01441 -0.06758 -0.01268 -0.05902 0.01146 -0.05717 C 0.01736 -0.05416 0.02257 -0.05045 0.02847 -0.04745 C 0.03177 -0.04351 0.03576 -0.04073 0.03854 -0.0361 C 0.04166 -0.03101 0.04236 -0.02569 0.04566 -0.02083 C 0.04618 -0.01897 0.04635 -0.01689 0.04705 -0.01527 C 0.04774 -0.01365 0.04982 -0.01319 0.05 -0.01133 C 0.05087 0.00718 0.04965 0.03172 0.0342 0.0382 C 0.0283 0.0463 0.02222 0.04746 0.01423 0.04955 C -0.00608 0.04746 -0.01354 0.04769 -0.02726 0.03056 C -0.02882 0.02431 -0.03143 0.01968 -0.03299 0.01343 C -0.03386 0.00973 -0.03577 0.00209 -0.03577 0.00209 C -0.03472 -0.01319 -0.03716 -0.02545 -0.0257 -0.03032 C -0.02483 -0.0317 -0.02413 -0.03333 -0.02292 -0.03425 C -0.02031 -0.0361 -0.01441 -0.03795 -0.01441 -0.03795 C -0.00156 -0.03518 -0.004 -0.03495 0.00573 -0.02661 C 0.00764 -0.01874 0.0085 -0.01828 0.00573 -0.00763 C 0.00434 -0.00231 -0.0033 -0.00439 4.16667E-6 6.2963E-6 Z " pathEditMode="relative" ptsTypes="ffffffffffffffffffff">
                                      <p:cBhvr>
                                        <p:cTn id="6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Hudba: CD Dětské písně a říkadla, Disky, 1999</a:t>
            </a:r>
          </a:p>
          <a:p>
            <a:r>
              <a:rPr lang="cs-CZ" dirty="0"/>
              <a:t>Obrázky</a:t>
            </a:r>
            <a:r>
              <a:rPr lang="cs-CZ"/>
              <a:t>: </a:t>
            </a:r>
            <a:r>
              <a:rPr lang="cs-CZ"/>
              <a:t>Klipart - </a:t>
            </a:r>
            <a:r>
              <a:rPr lang="cs-CZ">
                <a:hlinkClick r:id="rId2"/>
              </a:rPr>
              <a:t>http://office.microsoft.com/cs-cz/images</a:t>
            </a:r>
            <a:r>
              <a:rPr lang="cs-CZ">
                <a:hlinkClick r:id="rId2"/>
              </a:rPr>
              <a:t>/?</a:t>
            </a:r>
            <a:r>
              <a:rPr lang="cs-CZ" smtClean="0">
                <a:hlinkClick r:id="rId2"/>
              </a:rPr>
              <a:t>CTT=6&amp;ver=14&amp;app=powerpnt.exe</a:t>
            </a:r>
            <a:endParaRPr lang="cs-CZ" smtClean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mtClean="0"/>
              <a:t>Použité zdroje</a:t>
            </a:r>
            <a:r>
              <a:rPr lang="cs-CZ" dirty="0"/>
              <a:t>:</a:t>
            </a:r>
            <a:br>
              <a:rPr lang="cs-CZ" dirty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692126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583"/>
    </mc:Choice>
    <mc:Fallback xmlns="">
      <p:transition spd="slow" advTm="3583"/>
    </mc:Fallback>
  </mc:AlternateContent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8.8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8.6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8.8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8.6"/>
</p:tagLst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213</TotalTime>
  <Words>133</Words>
  <Application>Microsoft Office PowerPoint</Application>
  <PresentationFormat>Předvádění na obrazovce (4:3)</PresentationFormat>
  <Paragraphs>40</Paragraphs>
  <Slides>8</Slides>
  <Notes>1</Notes>
  <HiddenSlides>1</HiddenSlides>
  <MMClips>2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Vlnění</vt:lpstr>
      <vt:lpstr>Prezentace aplikace PowerPoint</vt:lpstr>
      <vt:lpstr>Ovčáci, čtveráci</vt:lpstr>
      <vt:lpstr> </vt:lpstr>
      <vt:lpstr> </vt:lpstr>
      <vt:lpstr> </vt:lpstr>
      <vt:lpstr> </vt:lpstr>
      <vt:lpstr> </vt:lpstr>
      <vt:lpstr>Použité zdroje: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Ovčáci, čtveráci</dc:title>
  <dc:creator>Mgr. Iva Dušková</dc:creator>
  <cp:lastModifiedBy>OEM</cp:lastModifiedBy>
  <cp:revision>23</cp:revision>
  <dcterms:created xsi:type="dcterms:W3CDTF">2011-08-26T13:16:41Z</dcterms:created>
  <dcterms:modified xsi:type="dcterms:W3CDTF">2011-11-29T08:13:15Z</dcterms:modified>
</cp:coreProperties>
</file>