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2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280" r:id="rId39"/>
    <p:sldId id="257" r:id="rId40"/>
    <p:sldId id="283" r:id="rId41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99" d="100"/>
          <a:sy n="99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310957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VY_52_INOVACE_32_Velhartice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015936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lvl="0" algn="ctr"/>
            <a:r>
              <a:rPr lang="cs-CZ" sz="12500" b="1" dirty="0">
                <a:ln w="11430">
                  <a:solidFill>
                    <a:schemeClr val="accent5">
                      <a:lumMod val="50000"/>
                    </a:schemeClr>
                  </a:solidFill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Velhartice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786" y="3360311"/>
            <a:ext cx="4121614" cy="2812299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1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899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19868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525"/>
            <a:ext cx="9144000" cy="63309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302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9713"/>
            <a:ext cx="9144000" cy="6378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090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00" y="0"/>
            <a:ext cx="83312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9466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2934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685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127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8205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3215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1249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3481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79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9012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3142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3632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266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47122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548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63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30670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282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307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871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2887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6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8564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3314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29687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3315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0088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13315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71378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43716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1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57797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74789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1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59549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878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802951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48907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899764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153</TotalTime>
  <Words>39</Words>
  <Application>Microsoft Office PowerPoint</Application>
  <PresentationFormat>Předvádění na obrazovce (4:3)</PresentationFormat>
  <Paragraphs>12</Paragraphs>
  <Slides>40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40</vt:i4>
      </vt:variant>
    </vt:vector>
  </HeadingPairs>
  <TitlesOfParts>
    <vt:vector size="4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Velhartice</dc:title>
  <dc:creator>Mgr. Petr Dušek</dc:creator>
  <cp:lastModifiedBy>OEM</cp:lastModifiedBy>
  <cp:revision>22</cp:revision>
  <dcterms:created xsi:type="dcterms:W3CDTF">2011-09-01T18:31:16Z</dcterms:created>
  <dcterms:modified xsi:type="dcterms:W3CDTF">2011-09-08T19:48:42Z</dcterms:modified>
</cp:coreProperties>
</file>