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2" r:id="rId2"/>
    <p:sldId id="263" r:id="rId3"/>
    <p:sldId id="257" r:id="rId4"/>
    <p:sldId id="258" r:id="rId5"/>
    <p:sldId id="259" r:id="rId6"/>
    <p:sldId id="260" r:id="rId7"/>
    <p:sldId id="261" r:id="rId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118" d="100"/>
          <a:sy n="118" d="100"/>
        </p:scale>
        <p:origin x="-1434" y="-2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3">
        <a:schemeClr val="bg1"/>
      </p:bgRef>
    </p:bg>
    <p:spTree>
      <p:nvGrpSpPr>
        <p:cNvPr id="1" name=""/>
        <p:cNvGrpSpPr/>
        <p:nvPr/>
      </p:nvGrpSpPr>
      <p:grpSpPr>
        <a:xfrm>
          <a:off x="0" y="0"/>
          <a:ext cx="0" cy="0"/>
          <a:chOff x="0" y="0"/>
          <a:chExt cx="0" cy="0"/>
        </a:xfrm>
      </p:grpSpPr>
      <p:sp>
        <p:nvSpPr>
          <p:cNvPr id="12" name="Obdélník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Zaoblený obdélník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Podnadpis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28" name="Zástupný symbol pro datum 27"/>
          <p:cNvSpPr>
            <a:spLocks noGrp="1"/>
          </p:cNvSpPr>
          <p:nvPr>
            <p:ph type="dt" sz="half" idx="10"/>
          </p:nvPr>
        </p:nvSpPr>
        <p:spPr/>
        <p:txBody>
          <a:bodyPr/>
          <a:lstStyle/>
          <a:p>
            <a:fld id="{DE641107-12D7-4D47-A0FF-20FF71EEA84F}" type="datetimeFigureOut">
              <a:rPr lang="cs-CZ" smtClean="0"/>
              <a:pPr/>
              <a:t>29.10.2012</a:t>
            </a:fld>
            <a:endParaRPr lang="cs-CZ"/>
          </a:p>
        </p:txBody>
      </p:sp>
      <p:sp>
        <p:nvSpPr>
          <p:cNvPr id="17" name="Zástupný symbol pro zápatí 16"/>
          <p:cNvSpPr>
            <a:spLocks noGrp="1"/>
          </p:cNvSpPr>
          <p:nvPr>
            <p:ph type="ftr" sz="quarter" idx="11"/>
          </p:nvPr>
        </p:nvSpPr>
        <p:spPr/>
        <p:txBody>
          <a:bodyPr/>
          <a:lstStyle/>
          <a:p>
            <a:endParaRPr lang="cs-CZ"/>
          </a:p>
        </p:txBody>
      </p:sp>
      <p:sp>
        <p:nvSpPr>
          <p:cNvPr id="29" name="Zástupný symbol pro číslo snímku 28"/>
          <p:cNvSpPr>
            <a:spLocks noGrp="1"/>
          </p:cNvSpPr>
          <p:nvPr>
            <p:ph type="sldNum" sz="quarter" idx="12"/>
          </p:nvPr>
        </p:nvSpPr>
        <p:spPr/>
        <p:txBody>
          <a:bodyPr lIns="0" tIns="0" rIns="0" bIns="0">
            <a:noAutofit/>
          </a:bodyPr>
          <a:lstStyle>
            <a:lvl1pPr>
              <a:defRPr sz="1400">
                <a:solidFill>
                  <a:srgbClr val="FFFFFF"/>
                </a:solidFill>
              </a:defRPr>
            </a:lvl1pPr>
          </a:lstStyle>
          <a:p>
            <a:fld id="{7EA154BB-638C-465F-BB59-FFE5BDCDC957}" type="slidenum">
              <a:rPr lang="cs-CZ" smtClean="0"/>
              <a:pPr/>
              <a:t>‹#›</a:t>
            </a:fld>
            <a:endParaRPr lang="cs-CZ"/>
          </a:p>
        </p:txBody>
      </p:sp>
      <p:sp>
        <p:nvSpPr>
          <p:cNvPr id="7" name="Obdélník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Nadpis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cs-CZ" smtClean="0"/>
              <a:t>Klepnutím lze upravit styl předlohy nadpisů.</a:t>
            </a:r>
            <a:endParaRPr kumimoji="0" lang="en-US"/>
          </a:p>
        </p:txBody>
      </p:sp>
    </p:spTree>
  </p:cSld>
  <p:clrMapOvr>
    <a:overrideClrMapping bg1="lt1" tx1="dk1" bg2="lt2" tx2="dk2" accent1="accent1" accent2="accent2" accent3="accent3" accent4="accent4" accent5="accent5" accent6="accent6" hlink="hlink" folHlink="folHlink"/>
  </p:clrMapOvr>
  <p:transition>
    <p:strips/>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4" name="Zástupný symbol pro datum 3"/>
          <p:cNvSpPr>
            <a:spLocks noGrp="1"/>
          </p:cNvSpPr>
          <p:nvPr>
            <p:ph type="dt" sz="half" idx="10"/>
          </p:nvPr>
        </p:nvSpPr>
        <p:spPr/>
        <p:txBody>
          <a:bodyPr/>
          <a:lstStyle/>
          <a:p>
            <a:fld id="{DE641107-12D7-4D47-A0FF-20FF71EEA84F}" type="datetimeFigureOut">
              <a:rPr lang="cs-CZ" smtClean="0"/>
              <a:pPr/>
              <a:t>29.10.2012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EA154BB-638C-465F-BB59-FFE5BDCDC957}" type="slidenum">
              <a:rPr lang="cs-CZ" smtClean="0"/>
              <a:pPr/>
              <a:t>‹#›</a:t>
            </a:fld>
            <a:endParaRPr lang="cs-CZ"/>
          </a:p>
        </p:txBody>
      </p:sp>
      <p:sp>
        <p:nvSpPr>
          <p:cNvPr id="8" name="Zástupný symbol pro obsah 7"/>
          <p:cNvSpPr>
            <a:spLocks noGrp="1"/>
          </p:cNvSpPr>
          <p:nvPr>
            <p:ph sz="quarter" idx="1"/>
          </p:nvPr>
        </p:nvSpPr>
        <p:spPr>
          <a:xfrm>
            <a:off x="914400" y="1447800"/>
            <a:ext cx="7772400" cy="45720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transition>
    <p:strips/>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1"/>
      </p:bgRef>
    </p:bg>
    <p:spTree>
      <p:nvGrpSpPr>
        <p:cNvPr id="1" name=""/>
        <p:cNvGrpSpPr/>
        <p:nvPr/>
      </p:nvGrpSpPr>
      <p:grpSpPr>
        <a:xfrm>
          <a:off x="0" y="0"/>
          <a:ext cx="0" cy="0"/>
          <a:chOff x="0" y="0"/>
          <a:chExt cx="0" cy="0"/>
        </a:xfrm>
      </p:grpSpPr>
      <p:sp>
        <p:nvSpPr>
          <p:cNvPr id="11" name="Obdélník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Zaoblený obdélník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722313" y="952500"/>
            <a:ext cx="7772400" cy="1362075"/>
          </a:xfrm>
        </p:spPr>
        <p:txBody>
          <a:bodyPr anchor="b" anchorCtr="0"/>
          <a:lstStyle>
            <a:lvl1pPr algn="l">
              <a:buNone/>
              <a:defRPr sz="4000" b="0" cap="none"/>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p>
            <a:fld id="{DE641107-12D7-4D47-A0FF-20FF71EEA84F}" type="datetimeFigureOut">
              <a:rPr lang="cs-CZ" smtClean="0"/>
              <a:pPr/>
              <a:t>29.10.2012</a:t>
            </a:fld>
            <a:endParaRPr lang="cs-CZ"/>
          </a:p>
        </p:txBody>
      </p:sp>
      <p:sp>
        <p:nvSpPr>
          <p:cNvPr id="5" name="Zástupný symbol pro zápatí 4"/>
          <p:cNvSpPr>
            <a:spLocks noGrp="1"/>
          </p:cNvSpPr>
          <p:nvPr>
            <p:ph type="ftr" sz="quarter" idx="11"/>
          </p:nvPr>
        </p:nvSpPr>
        <p:spPr>
          <a:xfrm>
            <a:off x="800100" y="6172200"/>
            <a:ext cx="4000500" cy="457200"/>
          </a:xfrm>
        </p:spPr>
        <p:txBody>
          <a:bodyPr/>
          <a:lstStyle/>
          <a:p>
            <a:endParaRPr lang="cs-CZ"/>
          </a:p>
        </p:txBody>
      </p:sp>
      <p:sp>
        <p:nvSpPr>
          <p:cNvPr id="7" name="Obdélník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bdélník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Zástupný symbol pro číslo snímku 5"/>
          <p:cNvSpPr>
            <a:spLocks noGrp="1"/>
          </p:cNvSpPr>
          <p:nvPr>
            <p:ph type="sldNum" sz="quarter" idx="12"/>
          </p:nvPr>
        </p:nvSpPr>
        <p:spPr>
          <a:xfrm>
            <a:off x="146304" y="6208776"/>
            <a:ext cx="457200" cy="457200"/>
          </a:xfrm>
        </p:spPr>
        <p:txBody>
          <a:bodyPr/>
          <a:lstStyle/>
          <a:p>
            <a:fld id="{7EA154BB-638C-465F-BB59-FFE5BDCDC957}"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transition>
    <p:strips/>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5" name="Zástupný symbol pro datum 4"/>
          <p:cNvSpPr>
            <a:spLocks noGrp="1"/>
          </p:cNvSpPr>
          <p:nvPr>
            <p:ph type="dt" sz="half" idx="10"/>
          </p:nvPr>
        </p:nvSpPr>
        <p:spPr/>
        <p:txBody>
          <a:bodyPr/>
          <a:lstStyle/>
          <a:p>
            <a:fld id="{DE641107-12D7-4D47-A0FF-20FF71EEA84F}" type="datetimeFigureOut">
              <a:rPr lang="cs-CZ" smtClean="0"/>
              <a:pPr/>
              <a:t>29.10.2012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EA154BB-638C-465F-BB59-FFE5BDCDC957}" type="slidenum">
              <a:rPr lang="cs-CZ" smtClean="0"/>
              <a:pPr/>
              <a:t>‹#›</a:t>
            </a:fld>
            <a:endParaRPr lang="cs-CZ"/>
          </a:p>
        </p:txBody>
      </p:sp>
      <p:sp>
        <p:nvSpPr>
          <p:cNvPr id="9" name="Zástupný symbol pro obsah 8"/>
          <p:cNvSpPr>
            <a:spLocks noGrp="1"/>
          </p:cNvSpPr>
          <p:nvPr>
            <p:ph sz="quarter" idx="1"/>
          </p:nvPr>
        </p:nvSpPr>
        <p:spPr>
          <a:xfrm>
            <a:off x="914400" y="1447800"/>
            <a:ext cx="3749040" cy="45720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933950" y="1447800"/>
            <a:ext cx="3749040" cy="45720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transition>
    <p:strips/>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914400" y="273050"/>
            <a:ext cx="7772400" cy="1143000"/>
          </a:xfrm>
        </p:spPr>
        <p:txBody>
          <a:bodyPr anchor="b" anchorCtr="0"/>
          <a:lstStyle>
            <a:lvl1pPr>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7" name="Zástupný symbol pro datum 6"/>
          <p:cNvSpPr>
            <a:spLocks noGrp="1"/>
          </p:cNvSpPr>
          <p:nvPr>
            <p:ph type="dt" sz="half" idx="10"/>
          </p:nvPr>
        </p:nvSpPr>
        <p:spPr/>
        <p:txBody>
          <a:bodyPr/>
          <a:lstStyle/>
          <a:p>
            <a:fld id="{DE641107-12D7-4D47-A0FF-20FF71EEA84F}" type="datetimeFigureOut">
              <a:rPr lang="cs-CZ" smtClean="0"/>
              <a:pPr/>
              <a:t>29.10.2012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7EA154BB-638C-465F-BB59-FFE5BDCDC957}" type="slidenum">
              <a:rPr lang="cs-CZ" smtClean="0"/>
              <a:pPr/>
              <a:t>‹#›</a:t>
            </a:fld>
            <a:endParaRPr lang="cs-CZ"/>
          </a:p>
        </p:txBody>
      </p:sp>
      <p:sp>
        <p:nvSpPr>
          <p:cNvPr id="11" name="Zástupný symbol pro obsah 10"/>
          <p:cNvSpPr>
            <a:spLocks noGrp="1"/>
          </p:cNvSpPr>
          <p:nvPr>
            <p:ph sz="half" idx="2"/>
          </p:nvPr>
        </p:nvSpPr>
        <p:spPr>
          <a:xfrm>
            <a:off x="914400" y="2247900"/>
            <a:ext cx="3733800" cy="38862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half" idx="4"/>
          </p:nvPr>
        </p:nvSpPr>
        <p:spPr>
          <a:xfrm>
            <a:off x="4953000" y="2247900"/>
            <a:ext cx="3733800" cy="38862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transition>
    <p:strips/>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p>
            <a:fld id="{DE641107-12D7-4D47-A0FF-20FF71EEA84F}" type="datetimeFigureOut">
              <a:rPr lang="cs-CZ" smtClean="0"/>
              <a:pPr/>
              <a:t>29.10.2012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7EA154BB-638C-465F-BB59-FFE5BDCDC957}" type="slidenum">
              <a:rPr lang="cs-CZ" smtClean="0"/>
              <a:pPr/>
              <a:t>‹#›</a:t>
            </a:fld>
            <a:endParaRPr lang="cs-CZ"/>
          </a:p>
        </p:txBody>
      </p:sp>
    </p:spTree>
  </p:cSld>
  <p:clrMapOvr>
    <a:masterClrMapping/>
  </p:clrMapOvr>
  <p:transition>
    <p:strips/>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DE641107-12D7-4D47-A0FF-20FF71EEA84F}" type="datetimeFigureOut">
              <a:rPr lang="cs-CZ" smtClean="0"/>
              <a:pPr/>
              <a:t>29.10.2012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7EA154BB-638C-465F-BB59-FFE5BDCDC957}" type="slidenum">
              <a:rPr lang="cs-CZ" smtClean="0"/>
              <a:pPr/>
              <a:t>‹#›</a:t>
            </a:fld>
            <a:endParaRPr lang="cs-CZ"/>
          </a:p>
        </p:txBody>
      </p:sp>
    </p:spTree>
  </p:cSld>
  <p:clrMapOvr>
    <a:masterClrMapping/>
  </p:clrMapOvr>
  <p:transition>
    <p:strips/>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8" name="Obdélník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Zaoblený obdélník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914400" y="273050"/>
            <a:ext cx="7772400" cy="1143000"/>
          </a:xfrm>
        </p:spPr>
        <p:txBody>
          <a:bodyPr anchor="b" anchorCtr="0"/>
          <a:lstStyle>
            <a:lvl1pPr algn="l">
              <a:buNone/>
              <a:defRPr sz="4000" b="0"/>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p:txBody>
          <a:bodyPr/>
          <a:lstStyle/>
          <a:p>
            <a:fld id="{DE641107-12D7-4D47-A0FF-20FF71EEA84F}" type="datetimeFigureOut">
              <a:rPr lang="cs-CZ" smtClean="0"/>
              <a:pPr/>
              <a:t>29.10.2012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EA154BB-638C-465F-BB59-FFE5BDCDC957}" type="slidenum">
              <a:rPr lang="cs-CZ" smtClean="0"/>
              <a:pPr/>
              <a:t>‹#›</a:t>
            </a:fld>
            <a:endParaRPr lang="cs-CZ"/>
          </a:p>
        </p:txBody>
      </p:sp>
      <p:sp>
        <p:nvSpPr>
          <p:cNvPr id="11" name="Zástupný symbol pro obsah 10"/>
          <p:cNvSpPr>
            <a:spLocks noGrp="1"/>
          </p:cNvSpPr>
          <p:nvPr>
            <p:ph sz="quarter" idx="1"/>
          </p:nvPr>
        </p:nvSpPr>
        <p:spPr>
          <a:xfrm>
            <a:off x="2971800" y="1600200"/>
            <a:ext cx="5715000" cy="44958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transition>
    <p:strips/>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cs-CZ" smtClean="0"/>
              <a:t>Klepnutím lze upravit styl předlohy nadpisů.</a:t>
            </a:r>
            <a:endParaRPr kumimoji="0" lang="en-US"/>
          </a:p>
        </p:txBody>
      </p:sp>
      <p:sp>
        <p:nvSpPr>
          <p:cNvPr id="4" name="Zástupný symbol pro text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p:txBody>
          <a:bodyPr/>
          <a:lstStyle/>
          <a:p>
            <a:fld id="{DE641107-12D7-4D47-A0FF-20FF71EEA84F}" type="datetimeFigureOut">
              <a:rPr lang="cs-CZ" smtClean="0"/>
              <a:pPr/>
              <a:t>29.10.2012</a:t>
            </a:fld>
            <a:endParaRPr lang="cs-CZ"/>
          </a:p>
        </p:txBody>
      </p:sp>
      <p:sp>
        <p:nvSpPr>
          <p:cNvPr id="6" name="Zástupný symbol pro zápatí 5"/>
          <p:cNvSpPr>
            <a:spLocks noGrp="1"/>
          </p:cNvSpPr>
          <p:nvPr>
            <p:ph type="ftr" sz="quarter" idx="11"/>
          </p:nvPr>
        </p:nvSpPr>
        <p:spPr>
          <a:xfrm>
            <a:off x="914400" y="6172200"/>
            <a:ext cx="3886200" cy="457200"/>
          </a:xfrm>
        </p:spPr>
        <p:txBody>
          <a:bodyPr/>
          <a:lstStyle/>
          <a:p>
            <a:endParaRPr lang="cs-CZ"/>
          </a:p>
        </p:txBody>
      </p:sp>
      <p:sp>
        <p:nvSpPr>
          <p:cNvPr id="7" name="Zástupný symbol pro číslo snímku 6"/>
          <p:cNvSpPr>
            <a:spLocks noGrp="1"/>
          </p:cNvSpPr>
          <p:nvPr>
            <p:ph type="sldNum" sz="quarter" idx="12"/>
          </p:nvPr>
        </p:nvSpPr>
        <p:spPr>
          <a:xfrm>
            <a:off x="146304" y="6208776"/>
            <a:ext cx="457200" cy="457200"/>
          </a:xfrm>
        </p:spPr>
        <p:txBody>
          <a:bodyPr/>
          <a:lstStyle/>
          <a:p>
            <a:fld id="{7EA154BB-638C-465F-BB59-FFE5BDCDC957}" type="slidenum">
              <a:rPr lang="cs-CZ" smtClean="0"/>
              <a:pPr/>
              <a:t>‹#›</a:t>
            </a:fld>
            <a:endParaRPr lang="cs-CZ"/>
          </a:p>
        </p:txBody>
      </p:sp>
      <p:sp>
        <p:nvSpPr>
          <p:cNvPr id="11" name="Obdélník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bdélník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Zástupný symbol pro obrázek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cs-CZ" smtClean="0"/>
              <a:t>Klepnutím na ikonu přidáte obrázek.</a:t>
            </a:r>
            <a:endParaRPr kumimoji="0" lang="en-US" dirty="0"/>
          </a:p>
        </p:txBody>
      </p:sp>
    </p:spTree>
  </p:cSld>
  <p:clrMapOvr>
    <a:masterClrMapping/>
  </p:clrMapOvr>
  <p:transition>
    <p:strips/>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DE641107-12D7-4D47-A0FF-20FF71EEA84F}" type="datetimeFigureOut">
              <a:rPr lang="cs-CZ" smtClean="0"/>
              <a:pPr/>
              <a:t>29.10.2012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EA154BB-638C-465F-BB59-FFE5BDCDC957}" type="slidenum">
              <a:rPr lang="cs-CZ" smtClean="0"/>
              <a:pPr/>
              <a:t>‹#›</a:t>
            </a:fld>
            <a:endParaRPr lang="cs-CZ"/>
          </a:p>
        </p:txBody>
      </p:sp>
    </p:spTree>
  </p:cSld>
  <p:clrMapOvr>
    <a:masterClrMapping/>
  </p:clrMapOvr>
  <p:transition>
    <p:strips/>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41"/>
            <a:ext cx="2011680" cy="5851525"/>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914400" y="274640"/>
            <a:ext cx="5562600" cy="5851525"/>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DE641107-12D7-4D47-A0FF-20FF71EEA84F}" type="datetimeFigureOut">
              <a:rPr lang="cs-CZ" smtClean="0"/>
              <a:pPr/>
              <a:t>29.10.2012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EA154BB-638C-465F-BB59-FFE5BDCDC957}" type="slidenum">
              <a:rPr lang="cs-CZ" smtClean="0"/>
              <a:pPr/>
              <a:t>‹#›</a:t>
            </a:fld>
            <a:endParaRPr lang="cs-CZ"/>
          </a:p>
        </p:txBody>
      </p:sp>
    </p:spTree>
  </p:cSld>
  <p:clrMapOvr>
    <a:masterClrMapping/>
  </p:clrMapOvr>
  <p:transition>
    <p:strips/>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Obdélník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Zaoblený obdélník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Zástupný symbol pro nadpis 21"/>
          <p:cNvSpPr>
            <a:spLocks noGrp="1"/>
          </p:cNvSpPr>
          <p:nvPr>
            <p:ph type="title"/>
          </p:nvPr>
        </p:nvSpPr>
        <p:spPr>
          <a:xfrm>
            <a:off x="914400" y="274638"/>
            <a:ext cx="7772400" cy="1143000"/>
          </a:xfrm>
          <a:prstGeom prst="rect">
            <a:avLst/>
          </a:prstGeom>
        </p:spPr>
        <p:txBody>
          <a:bodyPr bIns="91440" anchor="b" anchorCtr="0">
            <a:normAutofit/>
          </a:body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DE641107-12D7-4D47-A0FF-20FF71EEA84F}" type="datetimeFigureOut">
              <a:rPr lang="cs-CZ" smtClean="0"/>
              <a:pPr/>
              <a:t>29.10.2012</a:t>
            </a:fld>
            <a:endParaRPr lang="cs-CZ"/>
          </a:p>
        </p:txBody>
      </p:sp>
      <p:sp>
        <p:nvSpPr>
          <p:cNvPr id="3" name="Zástupný symbol pro zápatí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cs-CZ"/>
          </a:p>
        </p:txBody>
      </p:sp>
      <p:sp>
        <p:nvSpPr>
          <p:cNvPr id="23" name="Zástupný symbol pro číslo snímku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7EA154BB-638C-465F-BB59-FFE5BDCDC957}"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strips/>
  </p:transition>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1"/>
          </p:nvPr>
        </p:nvSpPr>
        <p:spPr>
          <a:xfrm>
            <a:off x="539750" y="3886200"/>
            <a:ext cx="8064500" cy="1990725"/>
          </a:xfrm>
        </p:spPr>
        <p:txBody>
          <a:bodyPr rtlCol="0">
            <a:normAutofit fontScale="92500" lnSpcReduction="20000"/>
          </a:bodyPr>
          <a:lstStyle/>
          <a:p>
            <a:pPr eaLnBrk="1" fontAlgn="auto" hangingPunct="1">
              <a:spcAft>
                <a:spcPts val="0"/>
              </a:spcAft>
              <a:buFont typeface="Arial" pitchFamily="34" charset="0"/>
              <a:buNone/>
              <a:defRPr/>
            </a:pPr>
            <a:r>
              <a:rPr lang="cs-CZ" sz="2200" dirty="0" smtClean="0"/>
              <a:t>Základní škola a mateřská škola </a:t>
            </a:r>
            <a:r>
              <a:rPr lang="cs-CZ" sz="2200" dirty="0" err="1" smtClean="0"/>
              <a:t>Nesovice</a:t>
            </a:r>
            <a:r>
              <a:rPr lang="cs-CZ" sz="2200" dirty="0" smtClean="0"/>
              <a:t>, příspěvková organizace</a:t>
            </a:r>
            <a:r>
              <a:rPr lang="cs-CZ" sz="2200" smtClean="0"/>
              <a:t>; </a:t>
            </a:r>
            <a:endParaRPr lang="cs-CZ" sz="2200" dirty="0" smtClean="0"/>
          </a:p>
          <a:p>
            <a:pPr>
              <a:defRPr/>
            </a:pPr>
            <a:r>
              <a:rPr lang="cs-CZ" sz="2400" dirty="0">
                <a:effectLst>
                  <a:outerShdw blurRad="38100" dist="38100" dir="2700000" algn="tl">
                    <a:srgbClr val="000000"/>
                  </a:outerShdw>
                </a:effectLst>
              </a:rPr>
              <a:t>CZ.1.07/1.4.00/21.1167</a:t>
            </a:r>
          </a:p>
          <a:p>
            <a:pPr eaLnBrk="1" fontAlgn="auto" hangingPunct="1">
              <a:spcAft>
                <a:spcPts val="0"/>
              </a:spcAft>
              <a:buFont typeface="Arial" pitchFamily="34" charset="0"/>
              <a:buNone/>
              <a:defRPr/>
            </a:pPr>
            <a:r>
              <a:rPr lang="cs-CZ" sz="2200" dirty="0" smtClean="0"/>
              <a:t>III/2 </a:t>
            </a:r>
            <a:r>
              <a:rPr lang="cs-CZ" sz="2200" dirty="0" smtClean="0"/>
              <a:t>Inovace a zkvalitnění výuky prostřednictvím ICT</a:t>
            </a:r>
          </a:p>
          <a:p>
            <a:pPr eaLnBrk="1" fontAlgn="auto" hangingPunct="1">
              <a:spcAft>
                <a:spcPts val="0"/>
              </a:spcAft>
              <a:buFont typeface="Arial" pitchFamily="34" charset="0"/>
              <a:buNone/>
              <a:defRPr/>
            </a:pPr>
            <a:r>
              <a:rPr lang="cs-CZ" sz="2200" dirty="0" smtClean="0"/>
              <a:t>VY_32_INOVACE_12_Jednoduché slovní úlohy, žerty</a:t>
            </a:r>
          </a:p>
          <a:p>
            <a:pPr eaLnBrk="1" fontAlgn="auto" hangingPunct="1">
              <a:spcAft>
                <a:spcPts val="0"/>
              </a:spcAft>
              <a:buFont typeface="Arial" pitchFamily="34" charset="0"/>
              <a:buNone/>
              <a:defRPr/>
            </a:pPr>
            <a:r>
              <a:rPr lang="cs-CZ" sz="2200" dirty="0" smtClean="0"/>
              <a:t>Jednoduché matematické slovní úlohy, žerty, motivované krátkým příběhem.</a:t>
            </a:r>
          </a:p>
          <a:p>
            <a:pPr eaLnBrk="1" fontAlgn="auto" hangingPunct="1">
              <a:spcAft>
                <a:spcPts val="0"/>
              </a:spcAft>
              <a:buFont typeface="Arial" pitchFamily="34" charset="0"/>
              <a:buNone/>
              <a:defRPr/>
            </a:pPr>
            <a:r>
              <a:rPr lang="cs-CZ" sz="2200" dirty="0" smtClean="0"/>
              <a:t>Mgr. Jana Kachlíková</a:t>
            </a:r>
          </a:p>
          <a:p>
            <a:pPr eaLnBrk="1" fontAlgn="auto" hangingPunct="1">
              <a:spcAft>
                <a:spcPts val="0"/>
              </a:spcAft>
              <a:buFont typeface="Arial" pitchFamily="34" charset="0"/>
              <a:buNone/>
              <a:defRPr/>
            </a:pPr>
            <a:endParaRPr lang="cs-CZ" dirty="0" smtClean="0"/>
          </a:p>
        </p:txBody>
      </p:sp>
      <p:sp>
        <p:nvSpPr>
          <p:cNvPr id="2050" name="Nadpis 1"/>
          <p:cNvSpPr>
            <a:spLocks noGrp="1"/>
          </p:cNvSpPr>
          <p:nvPr>
            <p:ph type="ctrTitle"/>
          </p:nvPr>
        </p:nvSpPr>
        <p:spPr/>
        <p:txBody>
          <a:bodyPr/>
          <a:lstStyle/>
          <a:p>
            <a:pPr eaLnBrk="1" hangingPunct="1"/>
            <a:r>
              <a:rPr lang="cs-CZ" dirty="0" smtClean="0"/>
              <a:t>Jednoduché slovní úlohy, žerty</a:t>
            </a:r>
          </a:p>
        </p:txBody>
      </p:sp>
      <p:pic>
        <p:nvPicPr>
          <p:cNvPr id="2052" name="Picture 2"/>
          <p:cNvPicPr>
            <a:picLocks noChangeAspect="1" noChangeArrowheads="1"/>
          </p:cNvPicPr>
          <p:nvPr/>
        </p:nvPicPr>
        <p:blipFill>
          <a:blip r:embed="rId2" cstate="print"/>
          <a:srcRect/>
          <a:stretch>
            <a:fillRect/>
          </a:stretch>
        </p:blipFill>
        <p:spPr bwMode="auto">
          <a:xfrm>
            <a:off x="1531938" y="0"/>
            <a:ext cx="6080125" cy="1485900"/>
          </a:xfrm>
          <a:prstGeom prst="rect">
            <a:avLst/>
          </a:prstGeom>
          <a:solidFill>
            <a:srgbClr val="FFFFFF"/>
          </a:solidFill>
          <a:ln w="9525">
            <a:noFill/>
            <a:miter lim="800000"/>
            <a:headEnd/>
            <a:tailEnd/>
          </a:ln>
        </p:spPr>
      </p:pic>
    </p:spTree>
  </p:cSld>
  <p:clrMapOvr>
    <a:masterClrMapping/>
  </p:clrMapOvr>
  <p:transition>
    <p:strips/>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sz="quarter" idx="1"/>
          </p:nvPr>
        </p:nvSpPr>
        <p:spPr/>
        <p:txBody>
          <a:bodyPr/>
          <a:lstStyle/>
          <a:p>
            <a:r>
              <a:rPr lang="cs-CZ" dirty="0" smtClean="0"/>
              <a:t>Prezentace žáky učí komunikaci o způsobu řešení úloh, týmové řešení úloh, obhájit svůj vlastní názor.</a:t>
            </a:r>
          </a:p>
          <a:p>
            <a:r>
              <a:rPr lang="cs-CZ" dirty="0" smtClean="0"/>
              <a:t>Pro 1. třídu z. š.</a:t>
            </a:r>
          </a:p>
          <a:p>
            <a:r>
              <a:rPr lang="cs-CZ" dirty="0"/>
              <a:t>Č</a:t>
            </a:r>
            <a:r>
              <a:rPr lang="cs-CZ" dirty="0" smtClean="0"/>
              <a:t>íslo a početní operace</a:t>
            </a:r>
          </a:p>
          <a:p>
            <a:r>
              <a:rPr lang="cs-CZ" dirty="0" smtClean="0"/>
              <a:t>Obor </a:t>
            </a:r>
            <a:r>
              <a:rPr lang="cs-CZ" smtClean="0"/>
              <a:t>přirozených čísel 1 - 20</a:t>
            </a:r>
            <a:endParaRPr lang="cs-CZ" dirty="0"/>
          </a:p>
        </p:txBody>
      </p:sp>
    </p:spTree>
    <p:extLst>
      <p:ext uri="{BB962C8B-B14F-4D97-AF65-F5344CB8AC3E}">
        <p14:creationId xmlns:p14="http://schemas.microsoft.com/office/powerpoint/2010/main" val="4222348439"/>
      </p:ext>
    </p:extLst>
  </p:cSld>
  <p:clrMapOvr>
    <a:masterClrMapping/>
  </p:clrMapOvr>
  <p:transition>
    <p:strips/>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t>Matematická pohádka</a:t>
            </a:r>
            <a:endParaRPr lang="cs-CZ" dirty="0"/>
          </a:p>
        </p:txBody>
      </p:sp>
      <p:sp>
        <p:nvSpPr>
          <p:cNvPr id="3" name="Zástupný symbol pro obsah 2"/>
          <p:cNvSpPr>
            <a:spLocks noGrp="1"/>
          </p:cNvSpPr>
          <p:nvPr>
            <p:ph sz="quarter" idx="1"/>
          </p:nvPr>
        </p:nvSpPr>
        <p:spPr/>
        <p:txBody>
          <a:bodyPr/>
          <a:lstStyle/>
          <a:p>
            <a:r>
              <a:rPr lang="cs-CZ" dirty="0" smtClean="0"/>
              <a:t>Bylo jedno chudé království, kterému vládl král, který neuměl moc hospodařit. Povolal proto na svůj hrad odborné poradce, aby mu pomohli vyluštit několik matematických úloh. Podle všech pohádkových pravidel se první pustil do řešení chytrý Honza. Král </a:t>
            </a:r>
            <a:r>
              <a:rPr lang="cs-CZ" dirty="0" err="1" smtClean="0"/>
              <a:t>slíbil:“Tady</a:t>
            </a:r>
            <a:r>
              <a:rPr lang="cs-CZ" dirty="0" smtClean="0"/>
              <a:t> máš 5 matematických úloh. Když je vyluštíš, půl království a ruka mé dcery tě nemine.“ Honza se tedy pustil do počítání.</a:t>
            </a:r>
            <a:endParaRPr lang="cs-CZ" dirty="0"/>
          </a:p>
        </p:txBody>
      </p:sp>
    </p:spTree>
    <p:extLst>
      <p:ext uri="{BB962C8B-B14F-4D97-AF65-F5344CB8AC3E}">
        <p14:creationId xmlns:p14="http://schemas.microsoft.com/office/powerpoint/2010/main" val="1097098016"/>
      </p:ext>
    </p:extLst>
  </p:cSld>
  <p:clrMapOvr>
    <a:masterClrMapping/>
  </p:clrMapOvr>
  <p:transition>
    <p:strips/>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sz="quarter" idx="1"/>
          </p:nvPr>
        </p:nvSpPr>
        <p:spPr/>
        <p:txBody>
          <a:bodyPr/>
          <a:lstStyle/>
          <a:p>
            <a:r>
              <a:rPr lang="cs-CZ" dirty="0" smtClean="0"/>
              <a:t>Myslím si číslo. Když k němu přičtu 5 a odečtu 3, dostanu číslo 7. Které číslo jsem si myslel?</a:t>
            </a:r>
          </a:p>
          <a:p>
            <a:r>
              <a:rPr lang="cs-CZ" dirty="0" smtClean="0"/>
              <a:t>? + 5 – 3 = 7</a:t>
            </a:r>
            <a:endParaRPr lang="cs-CZ" dirty="0"/>
          </a:p>
        </p:txBody>
      </p:sp>
      <p:sp>
        <p:nvSpPr>
          <p:cNvPr id="4" name="Zástupný symbol pro obsah 3"/>
          <p:cNvSpPr>
            <a:spLocks noGrp="1"/>
          </p:cNvSpPr>
          <p:nvPr>
            <p:ph sz="quarter" idx="2"/>
          </p:nvPr>
        </p:nvSpPr>
        <p:spPr/>
        <p:txBody>
          <a:bodyPr/>
          <a:lstStyle/>
          <a:p>
            <a:r>
              <a:rPr lang="cs-CZ" dirty="0" smtClean="0"/>
              <a:t>Jsem menší než 11 a zapisuji se dvěma číslicemi. Kdo jsem?</a:t>
            </a:r>
          </a:p>
          <a:p>
            <a:r>
              <a:rPr lang="cs-CZ" dirty="0" smtClean="0"/>
              <a:t>6?</a:t>
            </a:r>
          </a:p>
          <a:p>
            <a:r>
              <a:rPr lang="cs-CZ" dirty="0" smtClean="0"/>
              <a:t>8?</a:t>
            </a:r>
          </a:p>
          <a:p>
            <a:r>
              <a:rPr lang="cs-CZ" dirty="0" smtClean="0"/>
              <a:t>10?</a:t>
            </a:r>
          </a:p>
          <a:p>
            <a:r>
              <a:rPr lang="cs-CZ" dirty="0" smtClean="0"/>
              <a:t>2?</a:t>
            </a:r>
          </a:p>
          <a:p>
            <a:r>
              <a:rPr lang="cs-CZ" dirty="0" smtClean="0"/>
              <a:t>7?</a:t>
            </a:r>
          </a:p>
          <a:p>
            <a:endParaRPr lang="cs-CZ" dirty="0"/>
          </a:p>
        </p:txBody>
      </p:sp>
    </p:spTree>
    <p:extLst>
      <p:ext uri="{BB962C8B-B14F-4D97-AF65-F5344CB8AC3E}">
        <p14:creationId xmlns:p14="http://schemas.microsoft.com/office/powerpoint/2010/main" val="3367966826"/>
      </p:ext>
    </p:extLst>
  </p:cSld>
  <p:clrMapOvr>
    <a:masterClrMapping/>
  </p:clrMapOvr>
  <p:transition>
    <p:strips/>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sz="quarter" idx="1"/>
          </p:nvPr>
        </p:nvSpPr>
        <p:spPr/>
        <p:txBody>
          <a:bodyPr/>
          <a:lstStyle/>
          <a:p>
            <a:r>
              <a:rPr lang="cs-CZ" dirty="0" smtClean="0"/>
              <a:t>Švadlena ušila pro princeznu první den 2 sukně, druhý den 5 sukní a třetí den 1 sukni. Kolik ušila švadlena celkem sukní?</a:t>
            </a:r>
            <a:endParaRPr lang="cs-CZ" dirty="0"/>
          </a:p>
        </p:txBody>
      </p:sp>
    </p:spTree>
    <p:extLst>
      <p:ext uri="{BB962C8B-B14F-4D97-AF65-F5344CB8AC3E}">
        <p14:creationId xmlns:p14="http://schemas.microsoft.com/office/powerpoint/2010/main" val="2255147212"/>
      </p:ext>
    </p:extLst>
  </p:cSld>
  <p:clrMapOvr>
    <a:masterClrMapping/>
  </p:clrMapOvr>
  <p:transition>
    <p:strips/>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sz="quarter" idx="1"/>
          </p:nvPr>
        </p:nvSpPr>
        <p:spPr/>
        <p:txBody>
          <a:bodyPr/>
          <a:lstStyle/>
          <a:p>
            <a:r>
              <a:rPr lang="cs-CZ" dirty="0" smtClean="0"/>
              <a:t>Vajíčko natvrdo se vaří 8 minut. Za jak dlouho se uvaří dvě vejce?</a:t>
            </a:r>
            <a:endParaRPr lang="cs-CZ" dirty="0"/>
          </a:p>
        </p:txBody>
      </p:sp>
      <p:sp>
        <p:nvSpPr>
          <p:cNvPr id="4" name="Zástupný symbol pro obsah 3"/>
          <p:cNvSpPr>
            <a:spLocks noGrp="1"/>
          </p:cNvSpPr>
          <p:nvPr>
            <p:ph sz="quarter" idx="2"/>
          </p:nvPr>
        </p:nvSpPr>
        <p:spPr/>
        <p:txBody>
          <a:bodyPr/>
          <a:lstStyle/>
          <a:p>
            <a:r>
              <a:rPr lang="cs-CZ" dirty="0" smtClean="0"/>
              <a:t>Na dotaz “Kolik jste chytil ryb?“ pan král odpovídá: “Ještě jednu a budu mít první.“ Kolik tedy chytil ryb?</a:t>
            </a:r>
            <a:endParaRPr lang="cs-CZ" dirty="0"/>
          </a:p>
        </p:txBody>
      </p:sp>
    </p:spTree>
    <p:extLst>
      <p:ext uri="{BB962C8B-B14F-4D97-AF65-F5344CB8AC3E}">
        <p14:creationId xmlns:p14="http://schemas.microsoft.com/office/powerpoint/2010/main" val="115771475"/>
      </p:ext>
    </p:extLst>
  </p:cSld>
  <p:clrMapOvr>
    <a:masterClrMapping/>
  </p:clrMapOvr>
  <p:transition>
    <p:strips/>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sz="quarter" idx="1"/>
          </p:nvPr>
        </p:nvSpPr>
        <p:spPr/>
        <p:txBody>
          <a:bodyPr/>
          <a:lstStyle/>
          <a:p>
            <a:r>
              <a:rPr lang="cs-CZ" dirty="0" smtClean="0"/>
              <a:t>Honza úkoly vyřešil. </a:t>
            </a:r>
            <a:r>
              <a:rPr lang="cs-CZ" smtClean="0"/>
              <a:t>A co vy?</a:t>
            </a:r>
            <a:endParaRPr lang="cs-CZ"/>
          </a:p>
        </p:txBody>
      </p:sp>
    </p:spTree>
    <p:extLst>
      <p:ext uri="{BB962C8B-B14F-4D97-AF65-F5344CB8AC3E}">
        <p14:creationId xmlns:p14="http://schemas.microsoft.com/office/powerpoint/2010/main" val="4093074710"/>
      </p:ext>
    </p:extLst>
  </p:cSld>
  <p:clrMapOvr>
    <a:masterClrMapping/>
  </p:clrMapOvr>
  <p:transition>
    <p:strips/>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Jmění">
  <a:themeElements>
    <a:clrScheme name="Jmění">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NewsPrint">
      <a:majorFont>
        <a:latin typeface="Impact"/>
        <a:ea typeface=""/>
        <a:cs typeface=""/>
        <a:font script="Jpan" typeface="HGP創英角ｺﾞｼｯｸUB"/>
        <a:font script="Hang" typeface="HY견고딕"/>
        <a:font script="Hans" typeface="微软雅黑"/>
        <a:font script="Hant" typeface="微軟正黑體"/>
        <a:font script="Arab" typeface="Tahoma"/>
        <a:font script="Hebr" typeface="To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Jmění">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36</TotalTime>
  <Words>279</Words>
  <Application>Microsoft Office PowerPoint</Application>
  <PresentationFormat>Předvádění na obrazovce (4:3)</PresentationFormat>
  <Paragraphs>26</Paragraphs>
  <Slides>7</Slides>
  <Notes>0</Notes>
  <HiddenSlides>0</HiddenSlides>
  <MMClips>0</MMClips>
  <ScaleCrop>false</ScaleCrop>
  <HeadingPairs>
    <vt:vector size="4" baseType="variant">
      <vt:variant>
        <vt:lpstr>Motiv</vt:lpstr>
      </vt:variant>
      <vt:variant>
        <vt:i4>1</vt:i4>
      </vt:variant>
      <vt:variant>
        <vt:lpstr>Nadpisy snímků</vt:lpstr>
      </vt:variant>
      <vt:variant>
        <vt:i4>7</vt:i4>
      </vt:variant>
    </vt:vector>
  </HeadingPairs>
  <TitlesOfParts>
    <vt:vector size="8" baseType="lpstr">
      <vt:lpstr>Jmění</vt:lpstr>
      <vt:lpstr>Jednoduché slovní úlohy, žerty</vt:lpstr>
      <vt:lpstr>anotace</vt:lpstr>
      <vt:lpstr>Matematická pohádka</vt:lpstr>
      <vt:lpstr>Prezentace aplikace PowerPoint</vt:lpstr>
      <vt:lpstr>Prezentace aplikace PowerPoint</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Matematická pohádka</dc:title>
  <dc:creator>pc</dc:creator>
  <cp:lastModifiedBy>sborovna</cp:lastModifiedBy>
  <cp:revision>11</cp:revision>
  <dcterms:created xsi:type="dcterms:W3CDTF">2011-06-23T13:17:47Z</dcterms:created>
  <dcterms:modified xsi:type="dcterms:W3CDTF">2012-10-29T11:09:53Z</dcterms:modified>
</cp:coreProperties>
</file>