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62" r:id="rId4"/>
    <p:sldId id="256" r:id="rId5"/>
    <p:sldId id="257" r:id="rId6"/>
    <p:sldId id="258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67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05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40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964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499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833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960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337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201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88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5217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0985F-6A09-44D8-B0CB-1A81C9B230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DA066-62C2-4B94-9441-C352E38C77A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69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9CBC9-59B2-4E65-B40A-BF1CBE9A128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5CCA0-97AD-4F57-96EF-844A28FAD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598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58D07-BE38-4E56-ACA0-07490C8570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A6035-1901-40AC-A620-C4C332F79E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14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38AEB-766A-47B4-9A4B-6179987EB8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C968D-61EF-44BA-9334-BE1637F700C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6566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10C26-6180-49E9-9648-FB9D21A1AB6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1D16A-2677-4B95-94B6-73604B28AD4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667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FBBF2-3991-493A-BC98-62C00370510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BEBCF-A314-4AFE-AE27-AB5036C517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833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7BE0F-47A1-4F63-B73E-32AA9C4B554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424A3-5AF2-452E-A87D-626C7918771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303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4A443-089A-4D0A-B1F0-86DB67873D4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503C-50B0-43EB-81CF-BB44D05296C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265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99066-C64F-4225-B43A-9C51F2D14B3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88566-A28E-455F-9F3A-D0CBE90CF7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193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776BB-06F1-4CC5-9AA1-D8A641A973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12723-14D9-4915-B997-3EBF5FE46A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876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B07E9-68F2-40BD-9E07-FC26501BBCC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CFA7A-9E92-46C1-B57F-8FB764F770B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21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A9952-A02C-4549-A6BA-5812687A035F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10F44-819E-49C3-8E3C-FD58AE42A8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557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56A0D9-8078-4DD3-BCF9-C9809F82DA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76F0E0-BA3A-43BA-B91A-11390CED9AF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833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Odkud známe číslo 20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</a:t>
            </a:r>
            <a:r>
              <a:rPr lang="cs-CZ" sz="2200" smtClean="0"/>
              <a:t>; </a:t>
            </a:r>
            <a:endParaRPr lang="cs-CZ" sz="2200" dirty="0" smtClean="0"/>
          </a:p>
          <a:p>
            <a:pPr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>
              <a:defRPr/>
            </a:pPr>
            <a:r>
              <a:rPr lang="cs-CZ" sz="2200" dirty="0" smtClean="0"/>
              <a:t>VY_č.32_INOVACE_13_Odkud známe číslo 20</a:t>
            </a:r>
          </a:p>
          <a:p>
            <a:pPr>
              <a:defRPr/>
            </a:pPr>
            <a:r>
              <a:rPr lang="cs-CZ" sz="2200" dirty="0" smtClean="0"/>
              <a:t>Používání peněz v každodenním životě, v základních situacích.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/>
              <a:t>M</a:t>
            </a:r>
            <a:r>
              <a:rPr lang="cs-CZ" sz="2200" dirty="0" smtClean="0"/>
              <a:t>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89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učí žáky řazení číslic 1 – 20 do číselné řady na číselné ose, využití v reálných situacích</a:t>
            </a:r>
          </a:p>
          <a:p>
            <a:r>
              <a:rPr lang="cs-CZ" dirty="0" smtClean="0"/>
              <a:t>Pro 1. ročník z. š.</a:t>
            </a:r>
          </a:p>
          <a:p>
            <a:r>
              <a:rPr lang="cs-CZ" dirty="0" smtClean="0"/>
              <a:t>Číslo a početní operace, obor přirozených čísel 1 – 20</a:t>
            </a:r>
          </a:p>
          <a:p>
            <a:r>
              <a:rPr lang="cs-CZ" dirty="0" smtClean="0"/>
              <a:t>Řazení čísel 1 – 20 do číselné řady, používání přirozených čísel k modelování </a:t>
            </a:r>
            <a:r>
              <a:rPr lang="cs-CZ" smtClean="0"/>
              <a:t>reálných situací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461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Odkud známe číslo 20?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Znáte číslo 20? Odkud?</a:t>
            </a:r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eny v obchodě</a:t>
            </a:r>
          </a:p>
          <a:p>
            <a:r>
              <a:rPr lang="cs-CZ" dirty="0" smtClean="0"/>
              <a:t>počet dětí ve třídě</a:t>
            </a:r>
          </a:p>
          <a:p>
            <a:r>
              <a:rPr lang="cs-CZ" dirty="0"/>
              <a:t>č</a:t>
            </a:r>
            <a:r>
              <a:rPr lang="cs-CZ" dirty="0" smtClean="0"/>
              <a:t>íslo sedadla v kině</a:t>
            </a:r>
          </a:p>
          <a:p>
            <a:r>
              <a:rPr lang="cs-CZ" dirty="0"/>
              <a:t>č</a:t>
            </a:r>
            <a:r>
              <a:rPr lang="cs-CZ" dirty="0" smtClean="0"/>
              <a:t>íslo sedadla v divadle</a:t>
            </a:r>
          </a:p>
          <a:p>
            <a:r>
              <a:rPr lang="cs-CZ" dirty="0" smtClean="0"/>
              <a:t>z dvacetikoruny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00192" y="3933056"/>
            <a:ext cx="1368152" cy="129614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62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Uspořádaná číselná řada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1 2 3 4 5 6 7 8 9 10 11 12 13 14 15 16 17 18 19 20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dirty="0" smtClean="0"/>
              <a:t>20 je číslo o jedno větší než 19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Srdce 5"/>
          <p:cNvSpPr/>
          <p:nvPr/>
        </p:nvSpPr>
        <p:spPr>
          <a:xfrm>
            <a:off x="2004864" y="231880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917969" y="2314069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369423" y="234888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173258" y="2427857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7032844" y="202168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1482599" y="3089953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4118816" y="3359568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7790656" y="4643431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6173258" y="339328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6876256" y="4929085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917969" y="3976012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7933303" y="2513388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3275856" y="3729031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5868144" y="4941014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7549480" y="561382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6401555" y="577310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306977" y="3228469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7118755" y="3061612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4118816" y="4273968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3455023" y="2623582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13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kině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Když si maminka syn koupí vstupenky do kina s číslem 19 a 20, budou sedět vedle sebe?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Kolik korun celkem zaplatíte za dvě vstupenky?</a:t>
            </a:r>
          </a:p>
          <a:p>
            <a:r>
              <a:rPr lang="cs-CZ" dirty="0" smtClean="0"/>
              <a:t>Zaplaťte papírovými penězi.</a:t>
            </a:r>
            <a:endParaRPr lang="cs-CZ" dirty="0"/>
          </a:p>
        </p:txBody>
      </p:sp>
      <p:pic>
        <p:nvPicPr>
          <p:cNvPr id="1026" name="Picture 2" descr="C:\Users\Ríša\AppData\Local\Microsoft\Windows\Temporary Internet Files\Content.IE5\D9RBUR9Q\MC900240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1129284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905" y="3347839"/>
            <a:ext cx="2357437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80736"/>
            <a:ext cx="2443163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895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</a:rPr>
              <a:t>15</a:t>
            </a:r>
            <a:r>
              <a:rPr lang="cs-CZ" sz="6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jsem patnáctka, hned přede mnou stojí čtrnáctka a hned za mnou stojí šestnáctka</a:t>
            </a:r>
          </a:p>
          <a:p>
            <a:r>
              <a:rPr lang="cs-CZ" sz="6000" dirty="0" smtClean="0">
                <a:solidFill>
                  <a:schemeClr val="accent4">
                    <a:lumMod val="50000"/>
                  </a:schemeClr>
                </a:solidFill>
              </a:rPr>
              <a:t>0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jsem nula, za mnou stojí jednička</a:t>
            </a:r>
          </a:p>
          <a:p>
            <a:r>
              <a:rPr lang="cs-CZ" sz="6000" i="1" dirty="0" smtClean="0">
                <a:solidFill>
                  <a:srgbClr val="7030A0"/>
                </a:solidFill>
              </a:rPr>
              <a:t>20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jsem dvacítka, přede mnou stojí devatenáctka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16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cs typeface="Arial" charset="0"/>
              </a:rPr>
              <a:t>[cit. 2007-12-03]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 </a:t>
            </a:r>
            <a:r>
              <a:rPr lang="cs-CZ" i="1" dirty="0">
                <a:solidFill>
                  <a:prstClr val="black"/>
                </a:solidFill>
                <a:cs typeface="Arial" charset="0"/>
              </a:rPr>
              <a:t>Dostupný z 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WWW: &lt;</a:t>
            </a:r>
            <a:r>
              <a:rPr lang="cs-CZ" i="1" u="sng" dirty="0" smtClean="0">
                <a:solidFill>
                  <a:prstClr val="black"/>
                </a:solidFill>
                <a:cs typeface="Arial" charset="0"/>
              </a:rPr>
              <a:t>http://office.microsoft.com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&gt;.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Calibri" pitchFamily="34" charset="0"/>
              <a:buAutoNum type="arabicPeriod"/>
            </a:pP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Ostatní </a:t>
            </a:r>
            <a:r>
              <a:rPr lang="cs-CZ" i="1" dirty="0" smtClean="0">
                <a:solidFill>
                  <a:prstClr val="black"/>
                </a:solidFill>
                <a:cs typeface="Arial" charset="0"/>
              </a:rPr>
              <a:t>obrázky 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vlastní dílo. </a:t>
            </a:r>
            <a:endParaRPr lang="cs-CZ" i="1" dirty="0">
              <a:solidFill>
                <a:prstClr val="black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821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241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Odkud známe číslo 20</vt:lpstr>
      <vt:lpstr>Anotace</vt:lpstr>
      <vt:lpstr>Odkud známe číslo 20?</vt:lpstr>
      <vt:lpstr>Uspořádaná číselná řada </vt:lpstr>
      <vt:lpstr>V kině</vt:lpstr>
      <vt:lpstr>Prezentace aplikace PowerPoint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Odkud známe číslo 20?</dc:title>
  <dc:creator>Jana</dc:creator>
  <cp:lastModifiedBy>sborovna</cp:lastModifiedBy>
  <cp:revision>21</cp:revision>
  <dcterms:created xsi:type="dcterms:W3CDTF">2011-07-05T17:56:24Z</dcterms:created>
  <dcterms:modified xsi:type="dcterms:W3CDTF">2013-01-17T09:42:26Z</dcterms:modified>
</cp:coreProperties>
</file>