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A2DC302-CA65-466D-BDA3-BBDC63593ED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03D2F9-D09C-4715-A272-D7EC11141A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Používání peněz v základních situacích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</a:t>
            </a:r>
            <a:r>
              <a:rPr lang="cs-CZ" sz="2200" smtClean="0"/>
              <a:t>organizace;</a:t>
            </a:r>
            <a:endParaRPr lang="cs-CZ" sz="2200" dirty="0" smtClean="0"/>
          </a:p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VY_32_INOVACE_14_Používání peněz v základních situacích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Používání peněz v běžných situacích každodenního života.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/>
              <a:t>M</a:t>
            </a:r>
            <a:r>
              <a:rPr lang="cs-CZ" sz="2200" dirty="0" smtClean="0"/>
              <a:t>gr. Jana Kachlíková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027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naučí žáky řešení slovních úloh modelováním reálných situací.</a:t>
            </a:r>
          </a:p>
          <a:p>
            <a:r>
              <a:rPr lang="cs-CZ" dirty="0" smtClean="0"/>
              <a:t>Pro 1. ročník z. š.</a:t>
            </a:r>
          </a:p>
          <a:p>
            <a:r>
              <a:rPr lang="cs-CZ" dirty="0"/>
              <a:t>Č</a:t>
            </a:r>
            <a:r>
              <a:rPr lang="cs-CZ" dirty="0" smtClean="0"/>
              <a:t>íslo a početní operace</a:t>
            </a:r>
          </a:p>
          <a:p>
            <a:r>
              <a:rPr lang="cs-CZ" dirty="0" smtClean="0"/>
              <a:t>Používání přirozených čísel k modelování reálných situací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666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Pilné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Komu a s čím děti pomáhají?</a:t>
            </a:r>
          </a:p>
          <a:p>
            <a:r>
              <a:rPr lang="cs-CZ" dirty="0" smtClean="0"/>
              <a:t>Pomáhají jen, když jim za pomoc někdo slíbí peníze?</a:t>
            </a:r>
          </a:p>
          <a:p>
            <a:r>
              <a:rPr lang="cs-CZ" dirty="0" smtClean="0"/>
              <a:t>Kdo z vás umí utírat prach na nábytku?</a:t>
            </a:r>
          </a:p>
          <a:p>
            <a:r>
              <a:rPr lang="cs-CZ" dirty="0" smtClean="0"/>
              <a:t>Kdo umí utírat nádobí?</a:t>
            </a:r>
          </a:p>
          <a:p>
            <a:r>
              <a:rPr lang="cs-CZ" dirty="0" smtClean="0"/>
              <a:t>Za co se mohou utratit vydělané peníze?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36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Za pomoc v kuchyni dostal Jakub od babičky 17 korun. </a:t>
            </a:r>
          </a:p>
          <a:p>
            <a:r>
              <a:rPr lang="cs-CZ" dirty="0" smtClean="0"/>
              <a:t>V které skupince mincí je 17 korun?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6281" y="1628800"/>
            <a:ext cx="3600400" cy="266429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77072"/>
            <a:ext cx="331236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581128"/>
            <a:ext cx="3024336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62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Od maminky dostal Jakub desetikorunu za zametení chodníku.</a:t>
            </a:r>
          </a:p>
          <a:p>
            <a:r>
              <a:rPr lang="cs-CZ" dirty="0" smtClean="0"/>
              <a:t>Za pomoc při úklidu garáže mu tatínek přidal několik korunových mincí. Dopočítej, kolik korun tatínek přidal:             </a:t>
            </a:r>
          </a:p>
          <a:p>
            <a:pPr marL="0" indent="0">
              <a:buNone/>
            </a:pPr>
            <a:r>
              <a:rPr lang="cs-CZ" sz="6600" dirty="0" smtClean="0"/>
              <a:t>  10 +   = 19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6360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solidFill>
            <a:srgbClr val="00B050"/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Porovnal Jakub dobře peníze, které dostal?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      17&gt;19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628800"/>
            <a:ext cx="4038600" cy="4525963"/>
          </a:xfr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Správně: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19&gt;17</a:t>
            </a:r>
          </a:p>
          <a:p>
            <a:pPr marL="0" indent="0" algn="ctr">
              <a:buNone/>
            </a:pPr>
            <a:r>
              <a:rPr lang="cs-CZ" sz="6000" dirty="0" smtClean="0"/>
              <a:t>17&lt;19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85516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916832"/>
            <a:ext cx="6196405" cy="3806237"/>
          </a:xfrm>
        </p:spPr>
        <p:txBody>
          <a:bodyPr/>
          <a:lstStyle/>
          <a:p>
            <a:r>
              <a:rPr lang="cs-CZ" dirty="0" smtClean="0"/>
              <a:t>Které mince se objevily v horním řádku tabulky a v jakém pořadí?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132198"/>
              </p:ext>
            </p:extLst>
          </p:nvPr>
        </p:nvGraphicFramePr>
        <p:xfrm>
          <a:off x="1600013" y="2852936"/>
          <a:ext cx="5996323" cy="3312368"/>
        </p:xfrm>
        <a:graphic>
          <a:graphicData uri="http://schemas.openxmlformats.org/drawingml/2006/table">
            <a:tbl>
              <a:tblPr firstRow="1">
                <a:tableStyleId>{9D7B26C5-4107-4FEC-AEDC-1716B250A1EF}</a:tableStyleId>
              </a:tblPr>
              <a:tblGrid>
                <a:gridCol w="5996323"/>
              </a:tblGrid>
              <a:tr h="17281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841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502" y="2921359"/>
            <a:ext cx="735013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780" y="2983979"/>
            <a:ext cx="738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307" y="3212976"/>
            <a:ext cx="104775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097" y="2983979"/>
            <a:ext cx="1476375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831" y="3212976"/>
            <a:ext cx="118110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982" y="4869160"/>
            <a:ext cx="735013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995" y="4749973"/>
            <a:ext cx="1476375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263" y="4874095"/>
            <a:ext cx="738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450" y="5054773"/>
            <a:ext cx="118110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124" y="4857581"/>
            <a:ext cx="104775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168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1259632" y="1773238"/>
            <a:ext cx="720015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Obrázky 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vlastní dílo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.</a:t>
            </a:r>
            <a:endParaRPr lang="cs-CZ" i="1" dirty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28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199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Používání peněz v základních situacích</vt:lpstr>
      <vt:lpstr>anotace</vt:lpstr>
      <vt:lpstr>Pilné děti</vt:lpstr>
      <vt:lpstr>Prezentace aplikace PowerPoint</vt:lpstr>
      <vt:lpstr>Prezentace aplikace PowerPoint</vt:lpstr>
      <vt:lpstr>Prezentace aplikace PowerPoint</vt:lpstr>
      <vt:lpstr>Test paměti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Pilné děti</dc:title>
  <dc:creator>Jana</dc:creator>
  <cp:keywords>Prezentace</cp:keywords>
  <cp:lastModifiedBy>sborovna</cp:lastModifiedBy>
  <cp:revision>22</cp:revision>
  <dcterms:created xsi:type="dcterms:W3CDTF">2011-07-05T16:49:30Z</dcterms:created>
  <dcterms:modified xsi:type="dcterms:W3CDTF">2013-01-17T09:44:51Z</dcterms:modified>
</cp:coreProperties>
</file>