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2" r:id="rId3"/>
    <p:sldId id="256" r:id="rId4"/>
    <p:sldId id="257" r:id="rId5"/>
    <p:sldId id="258" r:id="rId6"/>
    <p:sldId id="259" r:id="rId7"/>
    <p:sldId id="261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0" d="100"/>
          <a:sy n="4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634CFA-8E30-4348-AE86-53EB097F0C7E}" type="datetimeFigureOut">
              <a:rPr lang="cs-CZ"/>
              <a:pPr>
                <a:defRPr/>
              </a:pPr>
              <a:t>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6D0CD9-EB03-4AE4-B772-F16D9FBA77F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D0D684-4087-4BA3-A7F9-FA34B758750A}" type="datetimeFigureOut">
              <a:rPr lang="cs-CZ"/>
              <a:pPr>
                <a:defRPr/>
              </a:pPr>
              <a:t>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10638A-B9DD-49EC-B2FD-0A3E5532A8C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49EAE-7919-46C6-852E-09B9B9347AD4}" type="datetimeFigureOut">
              <a:rPr lang="cs-CZ"/>
              <a:pPr>
                <a:defRPr/>
              </a:pPr>
              <a:t>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2D8128-F4E2-4BB4-8B97-3EA7FA55CD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BF07F6-D8A0-4FAC-A06A-F60CF66D77F1}" type="datetimeFigureOut">
              <a:rPr lang="cs-CZ"/>
              <a:pPr>
                <a:defRPr/>
              </a:pPr>
              <a:t>6.3.2014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186A4E-27DD-482F-B7D1-C1DCCF98A6A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791FB7-6D86-422C-AF6C-BE78090E52F3}" type="datetimeFigureOut">
              <a:rPr lang="cs-CZ"/>
              <a:pPr>
                <a:defRPr/>
              </a:pPr>
              <a:t>6.3.2014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82EDFB-7333-467E-A557-1F5B774920B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8A75CE-D5EA-4424-89EE-C1CFABC04771}" type="datetimeFigureOut">
              <a:rPr lang="cs-CZ"/>
              <a:pPr>
                <a:defRPr/>
              </a:pPr>
              <a:t>6.3.2014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AB9DE6-B9D9-4258-A466-B15E63A554D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71C6D7-FE6F-415A-AEFF-0D8BE3B73A14}" type="datetimeFigureOut">
              <a:rPr lang="cs-CZ"/>
              <a:pPr>
                <a:defRPr/>
              </a:pPr>
              <a:t>6.3.2014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010FE1-56EA-45C0-B8D8-BCF69492F9F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996B17-B039-40B0-8457-BBFEBA607AD4}" type="datetimeFigureOut">
              <a:rPr lang="cs-CZ"/>
              <a:pPr>
                <a:defRPr/>
              </a:pPr>
              <a:t>6.3.2014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BC153A-30B8-43DF-BB28-EF25C29F2D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E09104-E2C4-44F5-9F44-84070787493A}" type="datetimeFigureOut">
              <a:rPr lang="cs-CZ"/>
              <a:pPr>
                <a:defRPr/>
              </a:pPr>
              <a:t>6.3.2014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44CA95-238F-4ED5-BF13-F548C6B505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F3055-A134-45A0-831B-BB31D5533E0D}" type="datetimeFigureOut">
              <a:rPr lang="cs-CZ"/>
              <a:pPr>
                <a:defRPr/>
              </a:pPr>
              <a:t>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93A19B-3CA0-4D94-BBF3-50621AEDEC5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645653-AF5E-49C4-8F1C-7C6F45A7A6DA}" type="datetimeFigureOut">
              <a:rPr lang="cs-CZ"/>
              <a:pPr>
                <a:defRPr/>
              </a:pPr>
              <a:t>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EF9989-C7D6-4089-B2DE-A7C6F2A8690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6A2E26B-1D77-4FD5-B682-D83489240BC0}" type="datetimeFigureOut">
              <a:rPr lang="cs-CZ"/>
              <a:pPr>
                <a:defRPr/>
              </a:pPr>
              <a:t>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5A86AB0-EBFB-4E1D-B6BA-CF62478B50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ŠETŘÍME SI A NAKUPUJEME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750" y="3886200"/>
            <a:ext cx="8064500" cy="199072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Základní škola a mateřská škola </a:t>
            </a:r>
            <a:r>
              <a:rPr lang="cs-CZ" sz="1400" dirty="0" err="1" smtClean="0"/>
              <a:t>Nesovice</a:t>
            </a:r>
            <a:r>
              <a:rPr lang="cs-CZ" sz="1400" dirty="0" smtClean="0"/>
              <a:t>, příspěvková organizace; CZ.1.07/1.4.00/21.1167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III/2 Inovace a zkvalitnění výuky prostřednictvím ICT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VY_32_INOVACE_15_Šetříme si a nakupujeme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Žáci se učí hospodařit s penězi a osvojují si sčítání a odčítání v oboru do 10.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Mgr. Iva Hanáková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</p:txBody>
      </p:sp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16238" y="692150"/>
            <a:ext cx="3095625" cy="7572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/>
              <a:t>Anotace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Finanční gramotnost – hospodaření s penězi. Sčítání a odčítání v oboru do 10.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/>
              <a:t>Ročník: </a:t>
            </a:r>
            <a:r>
              <a:rPr lang="cs-CZ" dirty="0" smtClean="0"/>
              <a:t>1.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/>
              <a:t>Vzdělávací oblast: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Matematika a její aplikace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/>
              <a:t>Předmět: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mtClean="0"/>
              <a:t>Matematika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 descr="C:\Users\Iva\AppData\Local\Microsoft\Windows\Temporary Internet Files\Content.IE5\O4SZK6FM\MC900330270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1863" y="4149725"/>
            <a:ext cx="2160587" cy="191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5362" name="Skupina 7"/>
          <p:cNvGrpSpPr>
            <a:grpSpLocks/>
          </p:cNvGrpSpPr>
          <p:nvPr/>
        </p:nvGrpSpPr>
        <p:grpSpPr bwMode="auto">
          <a:xfrm>
            <a:off x="755650" y="1412875"/>
            <a:ext cx="1139825" cy="1368425"/>
            <a:chOff x="1124304" y="1455191"/>
            <a:chExt cx="1139238" cy="1368152"/>
          </a:xfrm>
        </p:grpSpPr>
        <p:sp>
          <p:nvSpPr>
            <p:cNvPr id="6" name="Elipsa 5"/>
            <p:cNvSpPr/>
            <p:nvPr/>
          </p:nvSpPr>
          <p:spPr>
            <a:xfrm rot="19471911">
              <a:off x="1124304" y="1455191"/>
              <a:ext cx="1080120" cy="1368152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7" name="Lichoběžník 6"/>
            <p:cNvSpPr/>
            <p:nvPr/>
          </p:nvSpPr>
          <p:spPr>
            <a:xfrm rot="18528766">
              <a:off x="2057986" y="2570080"/>
              <a:ext cx="267092" cy="144020"/>
            </a:xfrm>
            <a:prstGeom prst="trapezoid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</p:grpSp>
      <p:sp>
        <p:nvSpPr>
          <p:cNvPr id="15363" name="TextovéPole 8"/>
          <p:cNvSpPr txBox="1">
            <a:spLocks noChangeArrowheads="1"/>
          </p:cNvSpPr>
          <p:nvPr/>
        </p:nvSpPr>
        <p:spPr bwMode="auto">
          <a:xfrm>
            <a:off x="755650" y="1844675"/>
            <a:ext cx="1079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>
                <a:latin typeface="Calibri" pitchFamily="34" charset="0"/>
              </a:rPr>
              <a:t>5 +        =</a:t>
            </a:r>
          </a:p>
        </p:txBody>
      </p:sp>
      <p:grpSp>
        <p:nvGrpSpPr>
          <p:cNvPr id="15364" name="Skupina 9"/>
          <p:cNvGrpSpPr>
            <a:grpSpLocks/>
          </p:cNvGrpSpPr>
          <p:nvPr/>
        </p:nvGrpSpPr>
        <p:grpSpPr bwMode="auto">
          <a:xfrm rot="4190691">
            <a:off x="5920581" y="1067594"/>
            <a:ext cx="1139825" cy="1366838"/>
            <a:chOff x="1124304" y="1455191"/>
            <a:chExt cx="1139238" cy="1368152"/>
          </a:xfrm>
        </p:grpSpPr>
        <p:sp>
          <p:nvSpPr>
            <p:cNvPr id="11" name="Elipsa 10"/>
            <p:cNvSpPr/>
            <p:nvPr/>
          </p:nvSpPr>
          <p:spPr>
            <a:xfrm rot="19471911">
              <a:off x="1124304" y="1455191"/>
              <a:ext cx="1080120" cy="1368152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12" name="Lichoběžník 11"/>
            <p:cNvSpPr/>
            <p:nvPr/>
          </p:nvSpPr>
          <p:spPr>
            <a:xfrm rot="18528766">
              <a:off x="2057986" y="2570080"/>
              <a:ext cx="267092" cy="144020"/>
            </a:xfrm>
            <a:prstGeom prst="trapezoid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</p:grpSp>
      <p:grpSp>
        <p:nvGrpSpPr>
          <p:cNvPr id="15365" name="Skupina 12"/>
          <p:cNvGrpSpPr>
            <a:grpSpLocks/>
          </p:cNvGrpSpPr>
          <p:nvPr/>
        </p:nvGrpSpPr>
        <p:grpSpPr bwMode="auto">
          <a:xfrm rot="2160091">
            <a:off x="3306763" y="820738"/>
            <a:ext cx="1138237" cy="1368425"/>
            <a:chOff x="1124304" y="1455191"/>
            <a:chExt cx="1139238" cy="1368152"/>
          </a:xfrm>
        </p:grpSpPr>
        <p:sp>
          <p:nvSpPr>
            <p:cNvPr id="14" name="Elipsa 13"/>
            <p:cNvSpPr/>
            <p:nvPr/>
          </p:nvSpPr>
          <p:spPr>
            <a:xfrm rot="19471911">
              <a:off x="1124304" y="1455191"/>
              <a:ext cx="1080120" cy="1368152"/>
            </a:xfrm>
            <a:prstGeom prst="ellips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15" name="Lichoběžník 14"/>
            <p:cNvSpPr/>
            <p:nvPr/>
          </p:nvSpPr>
          <p:spPr>
            <a:xfrm rot="18528766">
              <a:off x="2057986" y="2570080"/>
              <a:ext cx="267092" cy="144020"/>
            </a:xfrm>
            <a:prstGeom prst="trapezoid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</p:grpSp>
      <p:grpSp>
        <p:nvGrpSpPr>
          <p:cNvPr id="15366" name="Skupina 15"/>
          <p:cNvGrpSpPr>
            <a:grpSpLocks/>
          </p:cNvGrpSpPr>
          <p:nvPr/>
        </p:nvGrpSpPr>
        <p:grpSpPr bwMode="auto">
          <a:xfrm rot="2215712">
            <a:off x="1916113" y="538163"/>
            <a:ext cx="1139825" cy="1368425"/>
            <a:chOff x="1124304" y="1455191"/>
            <a:chExt cx="1139238" cy="1368152"/>
          </a:xfrm>
        </p:grpSpPr>
        <p:sp>
          <p:nvSpPr>
            <p:cNvPr id="17" name="Elipsa 16"/>
            <p:cNvSpPr/>
            <p:nvPr/>
          </p:nvSpPr>
          <p:spPr>
            <a:xfrm rot="19471911">
              <a:off x="1124304" y="1455191"/>
              <a:ext cx="1080120" cy="1368152"/>
            </a:xfrm>
            <a:prstGeom prst="ellipse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18" name="Lichoběžník 17"/>
            <p:cNvSpPr/>
            <p:nvPr/>
          </p:nvSpPr>
          <p:spPr>
            <a:xfrm rot="18528766">
              <a:off x="2057986" y="2570080"/>
              <a:ext cx="267092" cy="144020"/>
            </a:xfrm>
            <a:prstGeom prst="trapezoid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</p:grpSp>
      <p:grpSp>
        <p:nvGrpSpPr>
          <p:cNvPr id="15367" name="Skupina 18"/>
          <p:cNvGrpSpPr>
            <a:grpSpLocks/>
          </p:cNvGrpSpPr>
          <p:nvPr/>
        </p:nvGrpSpPr>
        <p:grpSpPr bwMode="auto">
          <a:xfrm rot="-2568249">
            <a:off x="1258888" y="3213100"/>
            <a:ext cx="1139825" cy="1368425"/>
            <a:chOff x="1124304" y="1455191"/>
            <a:chExt cx="1139238" cy="1368152"/>
          </a:xfrm>
        </p:grpSpPr>
        <p:sp>
          <p:nvSpPr>
            <p:cNvPr id="20" name="Elipsa 19"/>
            <p:cNvSpPr/>
            <p:nvPr/>
          </p:nvSpPr>
          <p:spPr>
            <a:xfrm rot="19471911">
              <a:off x="1124304" y="1455191"/>
              <a:ext cx="1080120" cy="1368152"/>
            </a:xfrm>
            <a:prstGeom prst="ellipse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21" name="Lichoběžník 20"/>
            <p:cNvSpPr/>
            <p:nvPr/>
          </p:nvSpPr>
          <p:spPr>
            <a:xfrm rot="18528766">
              <a:off x="2057986" y="2570080"/>
              <a:ext cx="267092" cy="144020"/>
            </a:xfrm>
            <a:prstGeom prst="trapezoid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</p:grpSp>
      <p:grpSp>
        <p:nvGrpSpPr>
          <p:cNvPr id="15368" name="Skupina 21"/>
          <p:cNvGrpSpPr>
            <a:grpSpLocks/>
          </p:cNvGrpSpPr>
          <p:nvPr/>
        </p:nvGrpSpPr>
        <p:grpSpPr bwMode="auto">
          <a:xfrm rot="-419794">
            <a:off x="2514600" y="2171700"/>
            <a:ext cx="1139825" cy="1368425"/>
            <a:chOff x="1124304" y="1455191"/>
            <a:chExt cx="1139238" cy="1368152"/>
          </a:xfrm>
        </p:grpSpPr>
        <p:sp>
          <p:nvSpPr>
            <p:cNvPr id="23" name="Elipsa 22"/>
            <p:cNvSpPr/>
            <p:nvPr/>
          </p:nvSpPr>
          <p:spPr>
            <a:xfrm rot="19471911">
              <a:off x="1124304" y="1455191"/>
              <a:ext cx="1080120" cy="1368152"/>
            </a:xfrm>
            <a:prstGeom prst="ellipse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24" name="Lichoběžník 23"/>
            <p:cNvSpPr/>
            <p:nvPr/>
          </p:nvSpPr>
          <p:spPr>
            <a:xfrm rot="18528766">
              <a:off x="2057986" y="2570080"/>
              <a:ext cx="267092" cy="144020"/>
            </a:xfrm>
            <a:prstGeom prst="trapezoid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</p:grpSp>
      <p:grpSp>
        <p:nvGrpSpPr>
          <p:cNvPr id="15369" name="Skupina 24"/>
          <p:cNvGrpSpPr>
            <a:grpSpLocks/>
          </p:cNvGrpSpPr>
          <p:nvPr/>
        </p:nvGrpSpPr>
        <p:grpSpPr bwMode="auto">
          <a:xfrm rot="-642043">
            <a:off x="3681413" y="3306763"/>
            <a:ext cx="1138237" cy="1368425"/>
            <a:chOff x="1124304" y="1455191"/>
            <a:chExt cx="1139238" cy="1368152"/>
          </a:xfrm>
        </p:grpSpPr>
        <p:sp>
          <p:nvSpPr>
            <p:cNvPr id="26" name="Elipsa 25"/>
            <p:cNvSpPr/>
            <p:nvPr/>
          </p:nvSpPr>
          <p:spPr>
            <a:xfrm rot="19471911">
              <a:off x="1124304" y="1455191"/>
              <a:ext cx="1080120" cy="1368152"/>
            </a:xfrm>
            <a:prstGeom prst="ellips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27" name="Lichoběžník 26"/>
            <p:cNvSpPr/>
            <p:nvPr/>
          </p:nvSpPr>
          <p:spPr>
            <a:xfrm rot="18528766">
              <a:off x="2057986" y="2570080"/>
              <a:ext cx="267092" cy="144020"/>
            </a:xfrm>
            <a:prstGeom prst="trapezoid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</p:grpSp>
      <p:grpSp>
        <p:nvGrpSpPr>
          <p:cNvPr id="15370" name="Skupina 27"/>
          <p:cNvGrpSpPr>
            <a:grpSpLocks/>
          </p:cNvGrpSpPr>
          <p:nvPr/>
        </p:nvGrpSpPr>
        <p:grpSpPr bwMode="auto">
          <a:xfrm rot="1164833">
            <a:off x="4572000" y="2390775"/>
            <a:ext cx="1139825" cy="1368425"/>
            <a:chOff x="1124304" y="1455191"/>
            <a:chExt cx="1139238" cy="1368152"/>
          </a:xfrm>
        </p:grpSpPr>
        <p:sp>
          <p:nvSpPr>
            <p:cNvPr id="29" name="Elipsa 28"/>
            <p:cNvSpPr/>
            <p:nvPr/>
          </p:nvSpPr>
          <p:spPr>
            <a:xfrm rot="19471911">
              <a:off x="1124304" y="1455191"/>
              <a:ext cx="1080120" cy="1368152"/>
            </a:xfrm>
            <a:prstGeom prst="ellipse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30" name="Lichoběžník 29"/>
            <p:cNvSpPr/>
            <p:nvPr/>
          </p:nvSpPr>
          <p:spPr>
            <a:xfrm rot="18528766">
              <a:off x="2057986" y="2570080"/>
              <a:ext cx="267092" cy="144020"/>
            </a:xfrm>
            <a:prstGeom prst="trapezoid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</p:grpSp>
      <p:grpSp>
        <p:nvGrpSpPr>
          <p:cNvPr id="15371" name="Skupina 30"/>
          <p:cNvGrpSpPr>
            <a:grpSpLocks/>
          </p:cNvGrpSpPr>
          <p:nvPr/>
        </p:nvGrpSpPr>
        <p:grpSpPr bwMode="auto">
          <a:xfrm rot="4696679">
            <a:off x="6373019" y="2361406"/>
            <a:ext cx="1138238" cy="1368425"/>
            <a:chOff x="1124304" y="1455191"/>
            <a:chExt cx="1139238" cy="1368152"/>
          </a:xfrm>
        </p:grpSpPr>
        <p:sp>
          <p:nvSpPr>
            <p:cNvPr id="32" name="Elipsa 31"/>
            <p:cNvSpPr/>
            <p:nvPr/>
          </p:nvSpPr>
          <p:spPr>
            <a:xfrm rot="19471911">
              <a:off x="1124304" y="1455191"/>
              <a:ext cx="1080120" cy="1368152"/>
            </a:xfrm>
            <a:prstGeom prst="ellipse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33" name="Lichoběžník 32"/>
            <p:cNvSpPr/>
            <p:nvPr/>
          </p:nvSpPr>
          <p:spPr>
            <a:xfrm rot="18528766">
              <a:off x="2057986" y="2570080"/>
              <a:ext cx="267092" cy="144020"/>
            </a:xfrm>
            <a:prstGeom prst="trapezoid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</p:grpSp>
      <p:grpSp>
        <p:nvGrpSpPr>
          <p:cNvPr id="15372" name="Skupina 33"/>
          <p:cNvGrpSpPr>
            <a:grpSpLocks/>
          </p:cNvGrpSpPr>
          <p:nvPr/>
        </p:nvGrpSpPr>
        <p:grpSpPr bwMode="auto">
          <a:xfrm rot="3123060">
            <a:off x="4603750" y="374650"/>
            <a:ext cx="1139825" cy="1368425"/>
            <a:chOff x="1124304" y="1455191"/>
            <a:chExt cx="1139238" cy="1368152"/>
          </a:xfrm>
        </p:grpSpPr>
        <p:sp>
          <p:nvSpPr>
            <p:cNvPr id="35" name="Elipsa 34"/>
            <p:cNvSpPr/>
            <p:nvPr/>
          </p:nvSpPr>
          <p:spPr>
            <a:xfrm rot="19471911">
              <a:off x="1124304" y="1455191"/>
              <a:ext cx="1080120" cy="1368152"/>
            </a:xfrm>
            <a:prstGeom prst="ellipse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36" name="Lichoběžník 35"/>
            <p:cNvSpPr/>
            <p:nvPr/>
          </p:nvSpPr>
          <p:spPr>
            <a:xfrm rot="18528766">
              <a:off x="2057986" y="2570080"/>
              <a:ext cx="267092" cy="144020"/>
            </a:xfrm>
            <a:prstGeom prst="trapezoid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</p:grpSp>
      <p:sp>
        <p:nvSpPr>
          <p:cNvPr id="15373" name="TextovéPole 36"/>
          <p:cNvSpPr txBox="1">
            <a:spLocks noChangeArrowheads="1"/>
          </p:cNvSpPr>
          <p:nvPr/>
        </p:nvSpPr>
        <p:spPr bwMode="auto">
          <a:xfrm>
            <a:off x="3635375" y="3789363"/>
            <a:ext cx="10810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>
                <a:latin typeface="Calibri" pitchFamily="34" charset="0"/>
              </a:rPr>
              <a:t>8 +        =</a:t>
            </a:r>
          </a:p>
        </p:txBody>
      </p:sp>
      <p:sp>
        <p:nvSpPr>
          <p:cNvPr id="15374" name="TextovéPole 37"/>
          <p:cNvSpPr txBox="1">
            <a:spLocks noChangeArrowheads="1"/>
          </p:cNvSpPr>
          <p:nvPr/>
        </p:nvSpPr>
        <p:spPr bwMode="auto">
          <a:xfrm>
            <a:off x="3348038" y="1268413"/>
            <a:ext cx="1079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>
                <a:latin typeface="Calibri" pitchFamily="34" charset="0"/>
              </a:rPr>
              <a:t>3 +        =</a:t>
            </a:r>
          </a:p>
        </p:txBody>
      </p:sp>
      <p:sp>
        <p:nvSpPr>
          <p:cNvPr id="15375" name="TextovéPole 38"/>
          <p:cNvSpPr txBox="1">
            <a:spLocks noChangeArrowheads="1"/>
          </p:cNvSpPr>
          <p:nvPr/>
        </p:nvSpPr>
        <p:spPr bwMode="auto">
          <a:xfrm>
            <a:off x="1908175" y="981075"/>
            <a:ext cx="1079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>
                <a:latin typeface="Calibri" pitchFamily="34" charset="0"/>
              </a:rPr>
              <a:t>4 +        =</a:t>
            </a:r>
          </a:p>
        </p:txBody>
      </p:sp>
      <p:sp>
        <p:nvSpPr>
          <p:cNvPr id="15376" name="TextovéPole 39"/>
          <p:cNvSpPr txBox="1">
            <a:spLocks noChangeArrowheads="1"/>
          </p:cNvSpPr>
          <p:nvPr/>
        </p:nvSpPr>
        <p:spPr bwMode="auto">
          <a:xfrm>
            <a:off x="2484438" y="2636838"/>
            <a:ext cx="1079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>
                <a:latin typeface="Calibri" pitchFamily="34" charset="0"/>
              </a:rPr>
              <a:t>7 +        =</a:t>
            </a:r>
          </a:p>
        </p:txBody>
      </p:sp>
      <p:sp>
        <p:nvSpPr>
          <p:cNvPr id="15377" name="TextovéPole 40"/>
          <p:cNvSpPr txBox="1">
            <a:spLocks noChangeArrowheads="1"/>
          </p:cNvSpPr>
          <p:nvPr/>
        </p:nvSpPr>
        <p:spPr bwMode="auto">
          <a:xfrm>
            <a:off x="1258888" y="3716338"/>
            <a:ext cx="10810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>
                <a:latin typeface="Calibri" pitchFamily="34" charset="0"/>
              </a:rPr>
              <a:t>6 +        =</a:t>
            </a:r>
          </a:p>
        </p:txBody>
      </p:sp>
      <p:sp>
        <p:nvSpPr>
          <p:cNvPr id="15378" name="TextovéPole 41"/>
          <p:cNvSpPr txBox="1">
            <a:spLocks noChangeArrowheads="1"/>
          </p:cNvSpPr>
          <p:nvPr/>
        </p:nvSpPr>
        <p:spPr bwMode="auto">
          <a:xfrm>
            <a:off x="6372225" y="2852738"/>
            <a:ext cx="1079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>
                <a:latin typeface="Calibri" pitchFamily="34" charset="0"/>
              </a:rPr>
              <a:t>10 +     =</a:t>
            </a:r>
          </a:p>
        </p:txBody>
      </p:sp>
      <p:sp>
        <p:nvSpPr>
          <p:cNvPr id="15379" name="TextovéPole 42"/>
          <p:cNvSpPr txBox="1">
            <a:spLocks noChangeArrowheads="1"/>
          </p:cNvSpPr>
          <p:nvPr/>
        </p:nvSpPr>
        <p:spPr bwMode="auto">
          <a:xfrm>
            <a:off x="4572000" y="2852738"/>
            <a:ext cx="1079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>
                <a:latin typeface="Calibri" pitchFamily="34" charset="0"/>
              </a:rPr>
              <a:t>9 +        =</a:t>
            </a:r>
          </a:p>
        </p:txBody>
      </p:sp>
      <p:sp>
        <p:nvSpPr>
          <p:cNvPr id="15380" name="TextovéPole 43"/>
          <p:cNvSpPr txBox="1">
            <a:spLocks noChangeArrowheads="1"/>
          </p:cNvSpPr>
          <p:nvPr/>
        </p:nvSpPr>
        <p:spPr bwMode="auto">
          <a:xfrm>
            <a:off x="5940425" y="1484313"/>
            <a:ext cx="1079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>
                <a:latin typeface="Calibri" pitchFamily="34" charset="0"/>
              </a:rPr>
              <a:t>1 +        =</a:t>
            </a:r>
          </a:p>
        </p:txBody>
      </p:sp>
      <p:sp>
        <p:nvSpPr>
          <p:cNvPr id="15381" name="TextovéPole 44"/>
          <p:cNvSpPr txBox="1">
            <a:spLocks noChangeArrowheads="1"/>
          </p:cNvSpPr>
          <p:nvPr/>
        </p:nvSpPr>
        <p:spPr bwMode="auto">
          <a:xfrm>
            <a:off x="4572000" y="836613"/>
            <a:ext cx="1079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>
                <a:latin typeface="Calibri" pitchFamily="34" charset="0"/>
              </a:rPr>
              <a:t>2 +        =</a:t>
            </a:r>
          </a:p>
        </p:txBody>
      </p:sp>
      <p:sp>
        <p:nvSpPr>
          <p:cNvPr id="48" name="Volný tvar 47"/>
          <p:cNvSpPr/>
          <p:nvPr/>
        </p:nvSpPr>
        <p:spPr>
          <a:xfrm>
            <a:off x="4891088" y="4433888"/>
            <a:ext cx="1149350" cy="401637"/>
          </a:xfrm>
          <a:custGeom>
            <a:avLst/>
            <a:gdLst>
              <a:gd name="connsiteX0" fmla="*/ 0 w 1149927"/>
              <a:gd name="connsiteY0" fmla="*/ 0 h 401781"/>
              <a:gd name="connsiteX1" fmla="*/ 55418 w 1149927"/>
              <a:gd name="connsiteY1" fmla="*/ 13854 h 401781"/>
              <a:gd name="connsiteX2" fmla="*/ 166254 w 1149927"/>
              <a:gd name="connsiteY2" fmla="*/ 27709 h 401781"/>
              <a:gd name="connsiteX3" fmla="*/ 249381 w 1149927"/>
              <a:gd name="connsiteY3" fmla="*/ 55418 h 401781"/>
              <a:gd name="connsiteX4" fmla="*/ 290945 w 1149927"/>
              <a:gd name="connsiteY4" fmla="*/ 83127 h 401781"/>
              <a:gd name="connsiteX5" fmla="*/ 401781 w 1149927"/>
              <a:gd name="connsiteY5" fmla="*/ 96981 h 401781"/>
              <a:gd name="connsiteX6" fmla="*/ 540327 w 1149927"/>
              <a:gd name="connsiteY6" fmla="*/ 152400 h 401781"/>
              <a:gd name="connsiteX7" fmla="*/ 651163 w 1149927"/>
              <a:gd name="connsiteY7" fmla="*/ 180109 h 401781"/>
              <a:gd name="connsiteX8" fmla="*/ 692727 w 1149927"/>
              <a:gd name="connsiteY8" fmla="*/ 221672 h 401781"/>
              <a:gd name="connsiteX9" fmla="*/ 817418 w 1149927"/>
              <a:gd name="connsiteY9" fmla="*/ 263236 h 401781"/>
              <a:gd name="connsiteX10" fmla="*/ 858981 w 1149927"/>
              <a:gd name="connsiteY10" fmla="*/ 277090 h 401781"/>
              <a:gd name="connsiteX11" fmla="*/ 900545 w 1149927"/>
              <a:gd name="connsiteY11" fmla="*/ 304800 h 401781"/>
              <a:gd name="connsiteX12" fmla="*/ 1039090 w 1149927"/>
              <a:gd name="connsiteY12" fmla="*/ 332509 h 401781"/>
              <a:gd name="connsiteX13" fmla="*/ 1094509 w 1149927"/>
              <a:gd name="connsiteY13" fmla="*/ 346363 h 401781"/>
              <a:gd name="connsiteX14" fmla="*/ 1149927 w 1149927"/>
              <a:gd name="connsiteY14" fmla="*/ 401781 h 401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149927" h="401781">
                <a:moveTo>
                  <a:pt x="0" y="0"/>
                </a:moveTo>
                <a:cubicBezTo>
                  <a:pt x="18473" y="4618"/>
                  <a:pt x="36636" y="10724"/>
                  <a:pt x="55418" y="13854"/>
                </a:cubicBezTo>
                <a:cubicBezTo>
                  <a:pt x="92144" y="19975"/>
                  <a:pt x="129848" y="19908"/>
                  <a:pt x="166254" y="27709"/>
                </a:cubicBezTo>
                <a:cubicBezTo>
                  <a:pt x="194813" y="33829"/>
                  <a:pt x="225079" y="39217"/>
                  <a:pt x="249381" y="55418"/>
                </a:cubicBezTo>
                <a:cubicBezTo>
                  <a:pt x="263236" y="64654"/>
                  <a:pt x="274881" y="78746"/>
                  <a:pt x="290945" y="83127"/>
                </a:cubicBezTo>
                <a:cubicBezTo>
                  <a:pt x="326866" y="92923"/>
                  <a:pt x="364836" y="92363"/>
                  <a:pt x="401781" y="96981"/>
                </a:cubicBezTo>
                <a:cubicBezTo>
                  <a:pt x="451037" y="121609"/>
                  <a:pt x="483267" y="140989"/>
                  <a:pt x="540327" y="152400"/>
                </a:cubicBezTo>
                <a:cubicBezTo>
                  <a:pt x="623920" y="169118"/>
                  <a:pt x="587260" y="158807"/>
                  <a:pt x="651163" y="180109"/>
                </a:cubicBezTo>
                <a:cubicBezTo>
                  <a:pt x="665018" y="193963"/>
                  <a:pt x="676783" y="210284"/>
                  <a:pt x="692727" y="221672"/>
                </a:cubicBezTo>
                <a:cubicBezTo>
                  <a:pt x="742364" y="257127"/>
                  <a:pt x="758499" y="248506"/>
                  <a:pt x="817418" y="263236"/>
                </a:cubicBezTo>
                <a:cubicBezTo>
                  <a:pt x="831586" y="266778"/>
                  <a:pt x="845127" y="272472"/>
                  <a:pt x="858981" y="277090"/>
                </a:cubicBezTo>
                <a:cubicBezTo>
                  <a:pt x="872836" y="286327"/>
                  <a:pt x="885652" y="297353"/>
                  <a:pt x="900545" y="304800"/>
                </a:cubicBezTo>
                <a:cubicBezTo>
                  <a:pt x="941187" y="325121"/>
                  <a:pt x="998984" y="325217"/>
                  <a:pt x="1039090" y="332509"/>
                </a:cubicBezTo>
                <a:cubicBezTo>
                  <a:pt x="1057824" y="335915"/>
                  <a:pt x="1076036" y="341745"/>
                  <a:pt x="1094509" y="346363"/>
                </a:cubicBezTo>
                <a:cubicBezTo>
                  <a:pt x="1127946" y="396519"/>
                  <a:pt x="1107325" y="380481"/>
                  <a:pt x="1149927" y="401781"/>
                </a:cubicBezTo>
              </a:path>
            </a:pathLst>
          </a:cu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9" name="Volný tvar 48"/>
          <p:cNvSpPr/>
          <p:nvPr/>
        </p:nvSpPr>
        <p:spPr>
          <a:xfrm>
            <a:off x="2605088" y="3906838"/>
            <a:ext cx="3540125" cy="1149350"/>
          </a:xfrm>
          <a:custGeom>
            <a:avLst/>
            <a:gdLst>
              <a:gd name="connsiteX0" fmla="*/ 0 w 3540356"/>
              <a:gd name="connsiteY0" fmla="*/ 0 h 1149927"/>
              <a:gd name="connsiteX1" fmla="*/ 207818 w 3540356"/>
              <a:gd name="connsiteY1" fmla="*/ 13854 h 1149927"/>
              <a:gd name="connsiteX2" fmla="*/ 346363 w 3540356"/>
              <a:gd name="connsiteY2" fmla="*/ 41563 h 1149927"/>
              <a:gd name="connsiteX3" fmla="*/ 401781 w 3540356"/>
              <a:gd name="connsiteY3" fmla="*/ 69273 h 1149927"/>
              <a:gd name="connsiteX4" fmla="*/ 498763 w 3540356"/>
              <a:gd name="connsiteY4" fmla="*/ 207818 h 1149927"/>
              <a:gd name="connsiteX5" fmla="*/ 554181 w 3540356"/>
              <a:gd name="connsiteY5" fmla="*/ 263236 h 1149927"/>
              <a:gd name="connsiteX6" fmla="*/ 637309 w 3540356"/>
              <a:gd name="connsiteY6" fmla="*/ 290945 h 1149927"/>
              <a:gd name="connsiteX7" fmla="*/ 678872 w 3540356"/>
              <a:gd name="connsiteY7" fmla="*/ 318654 h 1149927"/>
              <a:gd name="connsiteX8" fmla="*/ 817418 w 3540356"/>
              <a:gd name="connsiteY8" fmla="*/ 387927 h 1149927"/>
              <a:gd name="connsiteX9" fmla="*/ 900545 w 3540356"/>
              <a:gd name="connsiteY9" fmla="*/ 457200 h 1149927"/>
              <a:gd name="connsiteX10" fmla="*/ 969818 w 3540356"/>
              <a:gd name="connsiteY10" fmla="*/ 471054 h 1149927"/>
              <a:gd name="connsiteX11" fmla="*/ 1233054 w 3540356"/>
              <a:gd name="connsiteY11" fmla="*/ 512618 h 1149927"/>
              <a:gd name="connsiteX12" fmla="*/ 1413163 w 3540356"/>
              <a:gd name="connsiteY12" fmla="*/ 651163 h 1149927"/>
              <a:gd name="connsiteX13" fmla="*/ 1524000 w 3540356"/>
              <a:gd name="connsiteY13" fmla="*/ 706582 h 1149927"/>
              <a:gd name="connsiteX14" fmla="*/ 1620981 w 3540356"/>
              <a:gd name="connsiteY14" fmla="*/ 762000 h 1149927"/>
              <a:gd name="connsiteX15" fmla="*/ 1717963 w 3540356"/>
              <a:gd name="connsiteY15" fmla="*/ 817418 h 1149927"/>
              <a:gd name="connsiteX16" fmla="*/ 1814945 w 3540356"/>
              <a:gd name="connsiteY16" fmla="*/ 886691 h 1149927"/>
              <a:gd name="connsiteX17" fmla="*/ 1870363 w 3540356"/>
              <a:gd name="connsiteY17" fmla="*/ 900545 h 1149927"/>
              <a:gd name="connsiteX18" fmla="*/ 2092036 w 3540356"/>
              <a:gd name="connsiteY18" fmla="*/ 928254 h 1149927"/>
              <a:gd name="connsiteX19" fmla="*/ 2189018 w 3540356"/>
              <a:gd name="connsiteY19" fmla="*/ 955963 h 1149927"/>
              <a:gd name="connsiteX20" fmla="*/ 2230581 w 3540356"/>
              <a:gd name="connsiteY20" fmla="*/ 969818 h 1149927"/>
              <a:gd name="connsiteX21" fmla="*/ 2604654 w 3540356"/>
              <a:gd name="connsiteY21" fmla="*/ 955963 h 1149927"/>
              <a:gd name="connsiteX22" fmla="*/ 3144981 w 3540356"/>
              <a:gd name="connsiteY22" fmla="*/ 942109 h 1149927"/>
              <a:gd name="connsiteX23" fmla="*/ 3325090 w 3540356"/>
              <a:gd name="connsiteY23" fmla="*/ 914400 h 1149927"/>
              <a:gd name="connsiteX24" fmla="*/ 3505200 w 3540356"/>
              <a:gd name="connsiteY24" fmla="*/ 928254 h 1149927"/>
              <a:gd name="connsiteX25" fmla="*/ 3532909 w 3540356"/>
              <a:gd name="connsiteY25" fmla="*/ 969818 h 1149927"/>
              <a:gd name="connsiteX26" fmla="*/ 3532909 w 3540356"/>
              <a:gd name="connsiteY26" fmla="*/ 1149927 h 1149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540356" h="1149927">
                <a:moveTo>
                  <a:pt x="0" y="0"/>
                </a:moveTo>
                <a:cubicBezTo>
                  <a:pt x="69273" y="4618"/>
                  <a:pt x="138886" y="5582"/>
                  <a:pt x="207818" y="13854"/>
                </a:cubicBezTo>
                <a:cubicBezTo>
                  <a:pt x="254579" y="19465"/>
                  <a:pt x="346363" y="41563"/>
                  <a:pt x="346363" y="41563"/>
                </a:cubicBezTo>
                <a:cubicBezTo>
                  <a:pt x="364836" y="50800"/>
                  <a:pt x="386100" y="55832"/>
                  <a:pt x="401781" y="69273"/>
                </a:cubicBezTo>
                <a:cubicBezTo>
                  <a:pt x="423757" y="88109"/>
                  <a:pt x="487604" y="196659"/>
                  <a:pt x="498763" y="207818"/>
                </a:cubicBezTo>
                <a:cubicBezTo>
                  <a:pt x="517236" y="226291"/>
                  <a:pt x="531780" y="249795"/>
                  <a:pt x="554181" y="263236"/>
                </a:cubicBezTo>
                <a:cubicBezTo>
                  <a:pt x="579227" y="278263"/>
                  <a:pt x="637309" y="290945"/>
                  <a:pt x="637309" y="290945"/>
                </a:cubicBezTo>
                <a:cubicBezTo>
                  <a:pt x="651163" y="300181"/>
                  <a:pt x="663567" y="312095"/>
                  <a:pt x="678872" y="318654"/>
                </a:cubicBezTo>
                <a:cubicBezTo>
                  <a:pt x="760999" y="353852"/>
                  <a:pt x="728239" y="298746"/>
                  <a:pt x="817418" y="387927"/>
                </a:cubicBezTo>
                <a:cubicBezTo>
                  <a:pt x="838981" y="409490"/>
                  <a:pt x="869681" y="445626"/>
                  <a:pt x="900545" y="457200"/>
                </a:cubicBezTo>
                <a:cubicBezTo>
                  <a:pt x="922594" y="465468"/>
                  <a:pt x="946873" y="465759"/>
                  <a:pt x="969818" y="471054"/>
                </a:cubicBezTo>
                <a:cubicBezTo>
                  <a:pt x="1152190" y="513139"/>
                  <a:pt x="1013194" y="492630"/>
                  <a:pt x="1233054" y="512618"/>
                </a:cubicBezTo>
                <a:cubicBezTo>
                  <a:pt x="1290525" y="560511"/>
                  <a:pt x="1348702" y="612486"/>
                  <a:pt x="1413163" y="651163"/>
                </a:cubicBezTo>
                <a:cubicBezTo>
                  <a:pt x="1448583" y="672415"/>
                  <a:pt x="1487553" y="687144"/>
                  <a:pt x="1524000" y="706582"/>
                </a:cubicBezTo>
                <a:cubicBezTo>
                  <a:pt x="1556852" y="724103"/>
                  <a:pt x="1589569" y="742011"/>
                  <a:pt x="1620981" y="762000"/>
                </a:cubicBezTo>
                <a:cubicBezTo>
                  <a:pt x="1713244" y="820713"/>
                  <a:pt x="1638581" y="790956"/>
                  <a:pt x="1717963" y="817418"/>
                </a:cubicBezTo>
                <a:cubicBezTo>
                  <a:pt x="1724274" y="822151"/>
                  <a:pt x="1799186" y="879937"/>
                  <a:pt x="1814945" y="886691"/>
                </a:cubicBezTo>
                <a:cubicBezTo>
                  <a:pt x="1832447" y="894192"/>
                  <a:pt x="1851629" y="897139"/>
                  <a:pt x="1870363" y="900545"/>
                </a:cubicBezTo>
                <a:cubicBezTo>
                  <a:pt x="1932507" y="911844"/>
                  <a:pt x="2032520" y="921641"/>
                  <a:pt x="2092036" y="928254"/>
                </a:cubicBezTo>
                <a:cubicBezTo>
                  <a:pt x="2191698" y="961476"/>
                  <a:pt x="2067234" y="921167"/>
                  <a:pt x="2189018" y="955963"/>
                </a:cubicBezTo>
                <a:cubicBezTo>
                  <a:pt x="2203060" y="959975"/>
                  <a:pt x="2216727" y="965200"/>
                  <a:pt x="2230581" y="969818"/>
                </a:cubicBezTo>
                <a:lnTo>
                  <a:pt x="2604654" y="955963"/>
                </a:lnTo>
                <a:lnTo>
                  <a:pt x="3144981" y="942109"/>
                </a:lnTo>
                <a:cubicBezTo>
                  <a:pt x="3169091" y="941061"/>
                  <a:pt x="3296360" y="919188"/>
                  <a:pt x="3325090" y="914400"/>
                </a:cubicBezTo>
                <a:cubicBezTo>
                  <a:pt x="3385127" y="919018"/>
                  <a:pt x="3447019" y="912739"/>
                  <a:pt x="3505200" y="928254"/>
                </a:cubicBezTo>
                <a:cubicBezTo>
                  <a:pt x="3521289" y="932544"/>
                  <a:pt x="3530844" y="953295"/>
                  <a:pt x="3532909" y="969818"/>
                </a:cubicBezTo>
                <a:cubicBezTo>
                  <a:pt x="3540356" y="1029391"/>
                  <a:pt x="3532909" y="1089891"/>
                  <a:pt x="3532909" y="1149927"/>
                </a:cubicBezTo>
              </a:path>
            </a:pathLst>
          </a:cu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0" name="Volný tvar 49"/>
          <p:cNvSpPr/>
          <p:nvPr/>
        </p:nvSpPr>
        <p:spPr>
          <a:xfrm>
            <a:off x="3698875" y="3325813"/>
            <a:ext cx="152400" cy="96837"/>
          </a:xfrm>
          <a:custGeom>
            <a:avLst/>
            <a:gdLst>
              <a:gd name="connsiteX0" fmla="*/ 0 w 152400"/>
              <a:gd name="connsiteY0" fmla="*/ 0 h 96982"/>
              <a:gd name="connsiteX1" fmla="*/ 41563 w 152400"/>
              <a:gd name="connsiteY1" fmla="*/ 27709 h 96982"/>
              <a:gd name="connsiteX2" fmla="*/ 69272 w 152400"/>
              <a:gd name="connsiteY2" fmla="*/ 69273 h 96982"/>
              <a:gd name="connsiteX3" fmla="*/ 152400 w 152400"/>
              <a:gd name="connsiteY3" fmla="*/ 96982 h 969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400" h="96982">
                <a:moveTo>
                  <a:pt x="0" y="0"/>
                </a:moveTo>
                <a:cubicBezTo>
                  <a:pt x="13854" y="9236"/>
                  <a:pt x="29789" y="15935"/>
                  <a:pt x="41563" y="27709"/>
                </a:cubicBezTo>
                <a:cubicBezTo>
                  <a:pt x="53337" y="39483"/>
                  <a:pt x="55152" y="60448"/>
                  <a:pt x="69272" y="69273"/>
                </a:cubicBezTo>
                <a:cubicBezTo>
                  <a:pt x="94040" y="84753"/>
                  <a:pt x="152400" y="96982"/>
                  <a:pt x="152400" y="96982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1" name="Volný tvar 50"/>
          <p:cNvSpPr/>
          <p:nvPr/>
        </p:nvSpPr>
        <p:spPr>
          <a:xfrm>
            <a:off x="4835525" y="4225925"/>
            <a:ext cx="1335088" cy="941388"/>
          </a:xfrm>
          <a:custGeom>
            <a:avLst/>
            <a:gdLst>
              <a:gd name="connsiteX0" fmla="*/ 0 w 1334627"/>
              <a:gd name="connsiteY0" fmla="*/ 0 h 942109"/>
              <a:gd name="connsiteX1" fmla="*/ 138546 w 1334627"/>
              <a:gd name="connsiteY1" fmla="*/ 13855 h 942109"/>
              <a:gd name="connsiteX2" fmla="*/ 180109 w 1334627"/>
              <a:gd name="connsiteY2" fmla="*/ 27709 h 942109"/>
              <a:gd name="connsiteX3" fmla="*/ 235528 w 1334627"/>
              <a:gd name="connsiteY3" fmla="*/ 41564 h 942109"/>
              <a:gd name="connsiteX4" fmla="*/ 387928 w 1334627"/>
              <a:gd name="connsiteY4" fmla="*/ 55419 h 942109"/>
              <a:gd name="connsiteX5" fmla="*/ 429491 w 1334627"/>
              <a:gd name="connsiteY5" fmla="*/ 83128 h 942109"/>
              <a:gd name="connsiteX6" fmla="*/ 554182 w 1334627"/>
              <a:gd name="connsiteY6" fmla="*/ 138546 h 942109"/>
              <a:gd name="connsiteX7" fmla="*/ 609600 w 1334627"/>
              <a:gd name="connsiteY7" fmla="*/ 152400 h 942109"/>
              <a:gd name="connsiteX8" fmla="*/ 762000 w 1334627"/>
              <a:gd name="connsiteY8" fmla="*/ 180109 h 942109"/>
              <a:gd name="connsiteX9" fmla="*/ 886691 w 1334627"/>
              <a:gd name="connsiteY9" fmla="*/ 249382 h 942109"/>
              <a:gd name="connsiteX10" fmla="*/ 997528 w 1334627"/>
              <a:gd name="connsiteY10" fmla="*/ 290946 h 942109"/>
              <a:gd name="connsiteX11" fmla="*/ 1094509 w 1334627"/>
              <a:gd name="connsiteY11" fmla="*/ 346364 h 942109"/>
              <a:gd name="connsiteX12" fmla="*/ 1108364 w 1334627"/>
              <a:gd name="connsiteY12" fmla="*/ 387928 h 942109"/>
              <a:gd name="connsiteX13" fmla="*/ 1149928 w 1334627"/>
              <a:gd name="connsiteY13" fmla="*/ 401782 h 942109"/>
              <a:gd name="connsiteX14" fmla="*/ 1191491 w 1334627"/>
              <a:gd name="connsiteY14" fmla="*/ 429491 h 942109"/>
              <a:gd name="connsiteX15" fmla="*/ 1246909 w 1334627"/>
              <a:gd name="connsiteY15" fmla="*/ 512619 h 942109"/>
              <a:gd name="connsiteX16" fmla="*/ 1274619 w 1334627"/>
              <a:gd name="connsiteY16" fmla="*/ 609600 h 942109"/>
              <a:gd name="connsiteX17" fmla="*/ 1302328 w 1334627"/>
              <a:gd name="connsiteY17" fmla="*/ 651164 h 942109"/>
              <a:gd name="connsiteX18" fmla="*/ 1316182 w 1334627"/>
              <a:gd name="connsiteY18" fmla="*/ 692728 h 942109"/>
              <a:gd name="connsiteX19" fmla="*/ 1330037 w 1334627"/>
              <a:gd name="connsiteY19" fmla="*/ 942109 h 9421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334627" h="942109">
                <a:moveTo>
                  <a:pt x="0" y="0"/>
                </a:moveTo>
                <a:cubicBezTo>
                  <a:pt x="46182" y="4618"/>
                  <a:pt x="92673" y="6798"/>
                  <a:pt x="138546" y="13855"/>
                </a:cubicBezTo>
                <a:cubicBezTo>
                  <a:pt x="152980" y="16076"/>
                  <a:pt x="166067" y="23697"/>
                  <a:pt x="180109" y="27709"/>
                </a:cubicBezTo>
                <a:cubicBezTo>
                  <a:pt x="198418" y="32940"/>
                  <a:pt x="216653" y="39047"/>
                  <a:pt x="235528" y="41564"/>
                </a:cubicBezTo>
                <a:cubicBezTo>
                  <a:pt x="286090" y="48306"/>
                  <a:pt x="337128" y="50801"/>
                  <a:pt x="387928" y="55419"/>
                </a:cubicBezTo>
                <a:cubicBezTo>
                  <a:pt x="401782" y="64655"/>
                  <a:pt x="415034" y="74867"/>
                  <a:pt x="429491" y="83128"/>
                </a:cubicBezTo>
                <a:cubicBezTo>
                  <a:pt x="463288" y="102440"/>
                  <a:pt x="518554" y="126670"/>
                  <a:pt x="554182" y="138546"/>
                </a:cubicBezTo>
                <a:cubicBezTo>
                  <a:pt x="572246" y="144567"/>
                  <a:pt x="590929" y="148666"/>
                  <a:pt x="609600" y="152400"/>
                </a:cubicBezTo>
                <a:cubicBezTo>
                  <a:pt x="671336" y="164747"/>
                  <a:pt x="702584" y="165255"/>
                  <a:pt x="762000" y="180109"/>
                </a:cubicBezTo>
                <a:cubicBezTo>
                  <a:pt x="838624" y="199265"/>
                  <a:pt x="783506" y="197790"/>
                  <a:pt x="886691" y="249382"/>
                </a:cubicBezTo>
                <a:cubicBezTo>
                  <a:pt x="1040980" y="326527"/>
                  <a:pt x="846619" y="234355"/>
                  <a:pt x="997528" y="290946"/>
                </a:cubicBezTo>
                <a:cubicBezTo>
                  <a:pt x="1037707" y="306013"/>
                  <a:pt x="1060055" y="323394"/>
                  <a:pt x="1094509" y="346364"/>
                </a:cubicBezTo>
                <a:cubicBezTo>
                  <a:pt x="1099127" y="360219"/>
                  <a:pt x="1098037" y="377601"/>
                  <a:pt x="1108364" y="387928"/>
                </a:cubicBezTo>
                <a:cubicBezTo>
                  <a:pt x="1118691" y="398255"/>
                  <a:pt x="1136866" y="395251"/>
                  <a:pt x="1149928" y="401782"/>
                </a:cubicBezTo>
                <a:cubicBezTo>
                  <a:pt x="1164821" y="409228"/>
                  <a:pt x="1177637" y="420255"/>
                  <a:pt x="1191491" y="429491"/>
                </a:cubicBezTo>
                <a:cubicBezTo>
                  <a:pt x="1209964" y="457200"/>
                  <a:pt x="1238832" y="480311"/>
                  <a:pt x="1246909" y="512619"/>
                </a:cubicBezTo>
                <a:cubicBezTo>
                  <a:pt x="1251349" y="530377"/>
                  <a:pt x="1264680" y="589722"/>
                  <a:pt x="1274619" y="609600"/>
                </a:cubicBezTo>
                <a:cubicBezTo>
                  <a:pt x="1282066" y="624493"/>
                  <a:pt x="1293092" y="637309"/>
                  <a:pt x="1302328" y="651164"/>
                </a:cubicBezTo>
                <a:cubicBezTo>
                  <a:pt x="1306946" y="665019"/>
                  <a:pt x="1313781" y="678323"/>
                  <a:pt x="1316182" y="692728"/>
                </a:cubicBezTo>
                <a:cubicBezTo>
                  <a:pt x="1334627" y="803399"/>
                  <a:pt x="1330037" y="830590"/>
                  <a:pt x="1330037" y="942109"/>
                </a:cubicBezTo>
              </a:path>
            </a:pathLst>
          </a:cu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2" name="Volný tvar 51"/>
          <p:cNvSpPr/>
          <p:nvPr/>
        </p:nvSpPr>
        <p:spPr>
          <a:xfrm>
            <a:off x="1884363" y="2660650"/>
            <a:ext cx="1703387" cy="1231900"/>
          </a:xfrm>
          <a:custGeom>
            <a:avLst/>
            <a:gdLst>
              <a:gd name="connsiteX0" fmla="*/ 0 w 1704109"/>
              <a:gd name="connsiteY0" fmla="*/ 0 h 1233054"/>
              <a:gd name="connsiteX1" fmla="*/ 69273 w 1704109"/>
              <a:gd name="connsiteY1" fmla="*/ 110836 h 1233054"/>
              <a:gd name="connsiteX2" fmla="*/ 96982 w 1704109"/>
              <a:gd name="connsiteY2" fmla="*/ 180109 h 1233054"/>
              <a:gd name="connsiteX3" fmla="*/ 235527 w 1704109"/>
              <a:gd name="connsiteY3" fmla="*/ 304800 h 1233054"/>
              <a:gd name="connsiteX4" fmla="*/ 346364 w 1704109"/>
              <a:gd name="connsiteY4" fmla="*/ 374072 h 1233054"/>
              <a:gd name="connsiteX5" fmla="*/ 457200 w 1704109"/>
              <a:gd name="connsiteY5" fmla="*/ 457200 h 1233054"/>
              <a:gd name="connsiteX6" fmla="*/ 484909 w 1704109"/>
              <a:gd name="connsiteY6" fmla="*/ 498763 h 1233054"/>
              <a:gd name="connsiteX7" fmla="*/ 526473 w 1704109"/>
              <a:gd name="connsiteY7" fmla="*/ 526472 h 1233054"/>
              <a:gd name="connsiteX8" fmla="*/ 554182 w 1704109"/>
              <a:gd name="connsiteY8" fmla="*/ 581891 h 1233054"/>
              <a:gd name="connsiteX9" fmla="*/ 609600 w 1704109"/>
              <a:gd name="connsiteY9" fmla="*/ 623454 h 1233054"/>
              <a:gd name="connsiteX10" fmla="*/ 665018 w 1704109"/>
              <a:gd name="connsiteY10" fmla="*/ 651163 h 1233054"/>
              <a:gd name="connsiteX11" fmla="*/ 775855 w 1704109"/>
              <a:gd name="connsiteY11" fmla="*/ 692727 h 1233054"/>
              <a:gd name="connsiteX12" fmla="*/ 872837 w 1704109"/>
              <a:gd name="connsiteY12" fmla="*/ 775854 h 1233054"/>
              <a:gd name="connsiteX13" fmla="*/ 928255 w 1704109"/>
              <a:gd name="connsiteY13" fmla="*/ 817418 h 1233054"/>
              <a:gd name="connsiteX14" fmla="*/ 1066800 w 1704109"/>
              <a:gd name="connsiteY14" fmla="*/ 928254 h 1233054"/>
              <a:gd name="connsiteX15" fmla="*/ 1149927 w 1704109"/>
              <a:gd name="connsiteY15" fmla="*/ 983672 h 1233054"/>
              <a:gd name="connsiteX16" fmla="*/ 1219200 w 1704109"/>
              <a:gd name="connsiteY16" fmla="*/ 1039091 h 1233054"/>
              <a:gd name="connsiteX17" fmla="*/ 1399309 w 1704109"/>
              <a:gd name="connsiteY17" fmla="*/ 1080654 h 1233054"/>
              <a:gd name="connsiteX18" fmla="*/ 1482437 w 1704109"/>
              <a:gd name="connsiteY18" fmla="*/ 1136072 h 1233054"/>
              <a:gd name="connsiteX19" fmla="*/ 1565564 w 1704109"/>
              <a:gd name="connsiteY19" fmla="*/ 1163782 h 1233054"/>
              <a:gd name="connsiteX20" fmla="*/ 1648691 w 1704109"/>
              <a:gd name="connsiteY20" fmla="*/ 1191491 h 1233054"/>
              <a:gd name="connsiteX21" fmla="*/ 1704109 w 1704109"/>
              <a:gd name="connsiteY21" fmla="*/ 1233054 h 1233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704109" h="1233054">
                <a:moveTo>
                  <a:pt x="0" y="0"/>
                </a:moveTo>
                <a:cubicBezTo>
                  <a:pt x="21981" y="32972"/>
                  <a:pt x="52562" y="77415"/>
                  <a:pt x="69273" y="110836"/>
                </a:cubicBezTo>
                <a:cubicBezTo>
                  <a:pt x="80395" y="133080"/>
                  <a:pt x="84187" y="158783"/>
                  <a:pt x="96982" y="180109"/>
                </a:cubicBezTo>
                <a:cubicBezTo>
                  <a:pt x="149432" y="267526"/>
                  <a:pt x="154567" y="241832"/>
                  <a:pt x="235527" y="304800"/>
                </a:cubicBezTo>
                <a:cubicBezTo>
                  <a:pt x="329469" y="377865"/>
                  <a:pt x="214738" y="321422"/>
                  <a:pt x="346364" y="374072"/>
                </a:cubicBezTo>
                <a:cubicBezTo>
                  <a:pt x="425963" y="453671"/>
                  <a:pt x="384657" y="433018"/>
                  <a:pt x="457200" y="457200"/>
                </a:cubicBezTo>
                <a:cubicBezTo>
                  <a:pt x="466436" y="471054"/>
                  <a:pt x="473135" y="486989"/>
                  <a:pt x="484909" y="498763"/>
                </a:cubicBezTo>
                <a:cubicBezTo>
                  <a:pt x="496683" y="510537"/>
                  <a:pt x="515813" y="513680"/>
                  <a:pt x="526473" y="526472"/>
                </a:cubicBezTo>
                <a:cubicBezTo>
                  <a:pt x="539695" y="542338"/>
                  <a:pt x="540741" y="566210"/>
                  <a:pt x="554182" y="581891"/>
                </a:cubicBezTo>
                <a:cubicBezTo>
                  <a:pt x="569209" y="599423"/>
                  <a:pt x="590019" y="611216"/>
                  <a:pt x="609600" y="623454"/>
                </a:cubicBezTo>
                <a:cubicBezTo>
                  <a:pt x="627114" y="634400"/>
                  <a:pt x="646145" y="642775"/>
                  <a:pt x="665018" y="651163"/>
                </a:cubicBezTo>
                <a:cubicBezTo>
                  <a:pt x="714714" y="673250"/>
                  <a:pt x="730156" y="677494"/>
                  <a:pt x="775855" y="692727"/>
                </a:cubicBezTo>
                <a:cubicBezTo>
                  <a:pt x="937915" y="814274"/>
                  <a:pt x="737757" y="660071"/>
                  <a:pt x="872837" y="775854"/>
                </a:cubicBezTo>
                <a:cubicBezTo>
                  <a:pt x="890369" y="790881"/>
                  <a:pt x="911169" y="801885"/>
                  <a:pt x="928255" y="817418"/>
                </a:cubicBezTo>
                <a:cubicBezTo>
                  <a:pt x="1052506" y="930374"/>
                  <a:pt x="976453" y="898139"/>
                  <a:pt x="1066800" y="928254"/>
                </a:cubicBezTo>
                <a:cubicBezTo>
                  <a:pt x="1172495" y="1033949"/>
                  <a:pt x="1049673" y="923520"/>
                  <a:pt x="1149927" y="983672"/>
                </a:cubicBezTo>
                <a:cubicBezTo>
                  <a:pt x="1203493" y="1015812"/>
                  <a:pt x="1148817" y="1013497"/>
                  <a:pt x="1219200" y="1039091"/>
                </a:cubicBezTo>
                <a:cubicBezTo>
                  <a:pt x="1260049" y="1053945"/>
                  <a:pt x="1350096" y="1070812"/>
                  <a:pt x="1399309" y="1080654"/>
                </a:cubicBezTo>
                <a:cubicBezTo>
                  <a:pt x="1427018" y="1099127"/>
                  <a:pt x="1450844" y="1125541"/>
                  <a:pt x="1482437" y="1136072"/>
                </a:cubicBezTo>
                <a:lnTo>
                  <a:pt x="1565564" y="1163782"/>
                </a:lnTo>
                <a:cubicBezTo>
                  <a:pt x="1565568" y="1163783"/>
                  <a:pt x="1648688" y="1191489"/>
                  <a:pt x="1648691" y="1191491"/>
                </a:cubicBezTo>
                <a:cubicBezTo>
                  <a:pt x="1695689" y="1222823"/>
                  <a:pt x="1678481" y="1207426"/>
                  <a:pt x="1704109" y="1233054"/>
                </a:cubicBezTo>
              </a:path>
            </a:pathLst>
          </a:cu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3" name="Volný tvar 52"/>
          <p:cNvSpPr/>
          <p:nvPr/>
        </p:nvSpPr>
        <p:spPr>
          <a:xfrm>
            <a:off x="4806950" y="4197350"/>
            <a:ext cx="1385888" cy="804863"/>
          </a:xfrm>
          <a:custGeom>
            <a:avLst/>
            <a:gdLst>
              <a:gd name="connsiteX0" fmla="*/ 0 w 1385455"/>
              <a:gd name="connsiteY0" fmla="*/ 0 h 803564"/>
              <a:gd name="connsiteX1" fmla="*/ 277091 w 1385455"/>
              <a:gd name="connsiteY1" fmla="*/ 27709 h 803564"/>
              <a:gd name="connsiteX2" fmla="*/ 429491 w 1385455"/>
              <a:gd name="connsiteY2" fmla="*/ 55418 h 803564"/>
              <a:gd name="connsiteX3" fmla="*/ 498764 w 1385455"/>
              <a:gd name="connsiteY3" fmla="*/ 83128 h 803564"/>
              <a:gd name="connsiteX4" fmla="*/ 595746 w 1385455"/>
              <a:gd name="connsiteY4" fmla="*/ 96982 h 803564"/>
              <a:gd name="connsiteX5" fmla="*/ 720437 w 1385455"/>
              <a:gd name="connsiteY5" fmla="*/ 166255 h 803564"/>
              <a:gd name="connsiteX6" fmla="*/ 817418 w 1385455"/>
              <a:gd name="connsiteY6" fmla="*/ 263237 h 803564"/>
              <a:gd name="connsiteX7" fmla="*/ 845128 w 1385455"/>
              <a:gd name="connsiteY7" fmla="*/ 304800 h 803564"/>
              <a:gd name="connsiteX8" fmla="*/ 928255 w 1385455"/>
              <a:gd name="connsiteY8" fmla="*/ 346364 h 803564"/>
              <a:gd name="connsiteX9" fmla="*/ 983673 w 1385455"/>
              <a:gd name="connsiteY9" fmla="*/ 387928 h 803564"/>
              <a:gd name="connsiteX10" fmla="*/ 1108364 w 1385455"/>
              <a:gd name="connsiteY10" fmla="*/ 443346 h 803564"/>
              <a:gd name="connsiteX11" fmla="*/ 1136073 w 1385455"/>
              <a:gd name="connsiteY11" fmla="*/ 484909 h 803564"/>
              <a:gd name="connsiteX12" fmla="*/ 1177637 w 1385455"/>
              <a:gd name="connsiteY12" fmla="*/ 526473 h 803564"/>
              <a:gd name="connsiteX13" fmla="*/ 1191491 w 1385455"/>
              <a:gd name="connsiteY13" fmla="*/ 568037 h 803564"/>
              <a:gd name="connsiteX14" fmla="*/ 1274618 w 1385455"/>
              <a:gd name="connsiteY14" fmla="*/ 623455 h 803564"/>
              <a:gd name="connsiteX15" fmla="*/ 1316182 w 1385455"/>
              <a:gd name="connsiteY15" fmla="*/ 651164 h 803564"/>
              <a:gd name="connsiteX16" fmla="*/ 1343891 w 1385455"/>
              <a:gd name="connsiteY16" fmla="*/ 692728 h 803564"/>
              <a:gd name="connsiteX17" fmla="*/ 1371600 w 1385455"/>
              <a:gd name="connsiteY17" fmla="*/ 775855 h 803564"/>
              <a:gd name="connsiteX18" fmla="*/ 1385455 w 1385455"/>
              <a:gd name="connsiteY18" fmla="*/ 803564 h 803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385455" h="803564">
                <a:moveTo>
                  <a:pt x="0" y="0"/>
                </a:moveTo>
                <a:cubicBezTo>
                  <a:pt x="81959" y="7451"/>
                  <a:pt x="193597" y="16576"/>
                  <a:pt x="277091" y="27709"/>
                </a:cubicBezTo>
                <a:cubicBezTo>
                  <a:pt x="330252" y="34797"/>
                  <a:pt x="377264" y="44973"/>
                  <a:pt x="429491" y="55418"/>
                </a:cubicBezTo>
                <a:cubicBezTo>
                  <a:pt x="452582" y="64655"/>
                  <a:pt x="474637" y="77096"/>
                  <a:pt x="498764" y="83128"/>
                </a:cubicBezTo>
                <a:cubicBezTo>
                  <a:pt x="530444" y="91048"/>
                  <a:pt x="563725" y="90578"/>
                  <a:pt x="595746" y="96982"/>
                </a:cubicBezTo>
                <a:cubicBezTo>
                  <a:pt x="639298" y="105692"/>
                  <a:pt x="692666" y="138484"/>
                  <a:pt x="720437" y="166255"/>
                </a:cubicBezTo>
                <a:cubicBezTo>
                  <a:pt x="752764" y="198582"/>
                  <a:pt x="792058" y="225198"/>
                  <a:pt x="817418" y="263237"/>
                </a:cubicBezTo>
                <a:cubicBezTo>
                  <a:pt x="826655" y="277091"/>
                  <a:pt x="833354" y="293026"/>
                  <a:pt x="845128" y="304800"/>
                </a:cubicBezTo>
                <a:cubicBezTo>
                  <a:pt x="871986" y="331658"/>
                  <a:pt x="894450" y="335095"/>
                  <a:pt x="928255" y="346364"/>
                </a:cubicBezTo>
                <a:cubicBezTo>
                  <a:pt x="946728" y="360219"/>
                  <a:pt x="963020" y="377601"/>
                  <a:pt x="983673" y="387928"/>
                </a:cubicBezTo>
                <a:cubicBezTo>
                  <a:pt x="1181529" y="486857"/>
                  <a:pt x="986097" y="361835"/>
                  <a:pt x="1108364" y="443346"/>
                </a:cubicBezTo>
                <a:cubicBezTo>
                  <a:pt x="1117600" y="457200"/>
                  <a:pt x="1125413" y="472117"/>
                  <a:pt x="1136073" y="484909"/>
                </a:cubicBezTo>
                <a:cubicBezTo>
                  <a:pt x="1148616" y="499961"/>
                  <a:pt x="1166769" y="510170"/>
                  <a:pt x="1177637" y="526473"/>
                </a:cubicBezTo>
                <a:cubicBezTo>
                  <a:pt x="1185738" y="538624"/>
                  <a:pt x="1181164" y="557710"/>
                  <a:pt x="1191491" y="568037"/>
                </a:cubicBezTo>
                <a:cubicBezTo>
                  <a:pt x="1215039" y="591585"/>
                  <a:pt x="1246909" y="604982"/>
                  <a:pt x="1274618" y="623455"/>
                </a:cubicBezTo>
                <a:lnTo>
                  <a:pt x="1316182" y="651164"/>
                </a:lnTo>
                <a:cubicBezTo>
                  <a:pt x="1325418" y="665019"/>
                  <a:pt x="1337128" y="677512"/>
                  <a:pt x="1343891" y="692728"/>
                </a:cubicBezTo>
                <a:cubicBezTo>
                  <a:pt x="1355753" y="719418"/>
                  <a:pt x="1358537" y="749731"/>
                  <a:pt x="1371600" y="775855"/>
                </a:cubicBezTo>
                <a:lnTo>
                  <a:pt x="1385455" y="803564"/>
                </a:lnTo>
              </a:path>
            </a:pathLst>
          </a:cu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4" name="Volný tvar 53"/>
          <p:cNvSpPr/>
          <p:nvPr/>
        </p:nvSpPr>
        <p:spPr>
          <a:xfrm>
            <a:off x="2617788" y="1995488"/>
            <a:ext cx="168275" cy="249237"/>
          </a:xfrm>
          <a:custGeom>
            <a:avLst/>
            <a:gdLst>
              <a:gd name="connsiteX0" fmla="*/ 0 w 167715"/>
              <a:gd name="connsiteY0" fmla="*/ 0 h 249381"/>
              <a:gd name="connsiteX1" fmla="*/ 41564 w 167715"/>
              <a:gd name="connsiteY1" fmla="*/ 41563 h 249381"/>
              <a:gd name="connsiteX2" fmla="*/ 69273 w 167715"/>
              <a:gd name="connsiteY2" fmla="*/ 83127 h 249381"/>
              <a:gd name="connsiteX3" fmla="*/ 110836 w 167715"/>
              <a:gd name="connsiteY3" fmla="*/ 110836 h 249381"/>
              <a:gd name="connsiteX4" fmla="*/ 124691 w 167715"/>
              <a:gd name="connsiteY4" fmla="*/ 152400 h 249381"/>
              <a:gd name="connsiteX5" fmla="*/ 152400 w 167715"/>
              <a:gd name="connsiteY5" fmla="*/ 193963 h 249381"/>
              <a:gd name="connsiteX6" fmla="*/ 166255 w 167715"/>
              <a:gd name="connsiteY6" fmla="*/ 249381 h 249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7715" h="249381">
                <a:moveTo>
                  <a:pt x="0" y="0"/>
                </a:moveTo>
                <a:cubicBezTo>
                  <a:pt x="13855" y="13854"/>
                  <a:pt x="29021" y="26511"/>
                  <a:pt x="41564" y="41563"/>
                </a:cubicBezTo>
                <a:cubicBezTo>
                  <a:pt x="52224" y="54355"/>
                  <a:pt x="57499" y="71353"/>
                  <a:pt x="69273" y="83127"/>
                </a:cubicBezTo>
                <a:cubicBezTo>
                  <a:pt x="81047" y="94901"/>
                  <a:pt x="96982" y="101600"/>
                  <a:pt x="110836" y="110836"/>
                </a:cubicBezTo>
                <a:cubicBezTo>
                  <a:pt x="115454" y="124691"/>
                  <a:pt x="118160" y="139338"/>
                  <a:pt x="124691" y="152400"/>
                </a:cubicBezTo>
                <a:cubicBezTo>
                  <a:pt x="132138" y="167293"/>
                  <a:pt x="144953" y="179070"/>
                  <a:pt x="152400" y="193963"/>
                </a:cubicBezTo>
                <a:cubicBezTo>
                  <a:pt x="167715" y="224593"/>
                  <a:pt x="166255" y="225766"/>
                  <a:pt x="166255" y="249381"/>
                </a:cubicBezTo>
              </a:path>
            </a:pathLst>
          </a:cu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5" name="Volný tvar 54"/>
          <p:cNvSpPr/>
          <p:nvPr/>
        </p:nvSpPr>
        <p:spPr>
          <a:xfrm>
            <a:off x="4032250" y="2271713"/>
            <a:ext cx="2049463" cy="2535237"/>
          </a:xfrm>
          <a:custGeom>
            <a:avLst/>
            <a:gdLst>
              <a:gd name="connsiteX0" fmla="*/ 0 w 2050472"/>
              <a:gd name="connsiteY0" fmla="*/ 0 h 2535382"/>
              <a:gd name="connsiteX1" fmla="*/ 41563 w 2050472"/>
              <a:gd name="connsiteY1" fmla="*/ 277091 h 2535382"/>
              <a:gd name="connsiteX2" fmla="*/ 83127 w 2050472"/>
              <a:gd name="connsiteY2" fmla="*/ 332510 h 2535382"/>
              <a:gd name="connsiteX3" fmla="*/ 110836 w 2050472"/>
              <a:gd name="connsiteY3" fmla="*/ 401782 h 2535382"/>
              <a:gd name="connsiteX4" fmla="*/ 180109 w 2050472"/>
              <a:gd name="connsiteY4" fmla="*/ 484910 h 2535382"/>
              <a:gd name="connsiteX5" fmla="*/ 221672 w 2050472"/>
              <a:gd name="connsiteY5" fmla="*/ 512619 h 2535382"/>
              <a:gd name="connsiteX6" fmla="*/ 249382 w 2050472"/>
              <a:gd name="connsiteY6" fmla="*/ 554182 h 2535382"/>
              <a:gd name="connsiteX7" fmla="*/ 346363 w 2050472"/>
              <a:gd name="connsiteY7" fmla="*/ 678873 h 2535382"/>
              <a:gd name="connsiteX8" fmla="*/ 401782 w 2050472"/>
              <a:gd name="connsiteY8" fmla="*/ 789710 h 2535382"/>
              <a:gd name="connsiteX9" fmla="*/ 415636 w 2050472"/>
              <a:gd name="connsiteY9" fmla="*/ 831273 h 2535382"/>
              <a:gd name="connsiteX10" fmla="*/ 457200 w 2050472"/>
              <a:gd name="connsiteY10" fmla="*/ 858982 h 2535382"/>
              <a:gd name="connsiteX11" fmla="*/ 498763 w 2050472"/>
              <a:gd name="connsiteY11" fmla="*/ 900546 h 2535382"/>
              <a:gd name="connsiteX12" fmla="*/ 512618 w 2050472"/>
              <a:gd name="connsiteY12" fmla="*/ 942110 h 2535382"/>
              <a:gd name="connsiteX13" fmla="*/ 540327 w 2050472"/>
              <a:gd name="connsiteY13" fmla="*/ 1052946 h 2535382"/>
              <a:gd name="connsiteX14" fmla="*/ 581891 w 2050472"/>
              <a:gd name="connsiteY14" fmla="*/ 1136073 h 2535382"/>
              <a:gd name="connsiteX15" fmla="*/ 665018 w 2050472"/>
              <a:gd name="connsiteY15" fmla="*/ 1177637 h 2535382"/>
              <a:gd name="connsiteX16" fmla="*/ 706582 w 2050472"/>
              <a:gd name="connsiteY16" fmla="*/ 1205346 h 2535382"/>
              <a:gd name="connsiteX17" fmla="*/ 748145 w 2050472"/>
              <a:gd name="connsiteY17" fmla="*/ 1260764 h 2535382"/>
              <a:gd name="connsiteX18" fmla="*/ 775854 w 2050472"/>
              <a:gd name="connsiteY18" fmla="*/ 1343891 h 2535382"/>
              <a:gd name="connsiteX19" fmla="*/ 845127 w 2050472"/>
              <a:gd name="connsiteY19" fmla="*/ 1427019 h 2535382"/>
              <a:gd name="connsiteX20" fmla="*/ 886691 w 2050472"/>
              <a:gd name="connsiteY20" fmla="*/ 1440873 h 2535382"/>
              <a:gd name="connsiteX21" fmla="*/ 983672 w 2050472"/>
              <a:gd name="connsiteY21" fmla="*/ 1482437 h 2535382"/>
              <a:gd name="connsiteX22" fmla="*/ 1011382 w 2050472"/>
              <a:gd name="connsiteY22" fmla="*/ 1510146 h 2535382"/>
              <a:gd name="connsiteX23" fmla="*/ 1066800 w 2050472"/>
              <a:gd name="connsiteY23" fmla="*/ 1607128 h 2535382"/>
              <a:gd name="connsiteX24" fmla="*/ 1080654 w 2050472"/>
              <a:gd name="connsiteY24" fmla="*/ 1648691 h 2535382"/>
              <a:gd name="connsiteX25" fmla="*/ 1205345 w 2050472"/>
              <a:gd name="connsiteY25" fmla="*/ 1704110 h 2535382"/>
              <a:gd name="connsiteX26" fmla="*/ 1274618 w 2050472"/>
              <a:gd name="connsiteY26" fmla="*/ 1745673 h 2535382"/>
              <a:gd name="connsiteX27" fmla="*/ 1316182 w 2050472"/>
              <a:gd name="connsiteY27" fmla="*/ 1787237 h 2535382"/>
              <a:gd name="connsiteX28" fmla="*/ 1357745 w 2050472"/>
              <a:gd name="connsiteY28" fmla="*/ 1814946 h 2535382"/>
              <a:gd name="connsiteX29" fmla="*/ 1427018 w 2050472"/>
              <a:gd name="connsiteY29" fmla="*/ 1898073 h 2535382"/>
              <a:gd name="connsiteX30" fmla="*/ 1565563 w 2050472"/>
              <a:gd name="connsiteY30" fmla="*/ 1939637 h 2535382"/>
              <a:gd name="connsiteX31" fmla="*/ 1648691 w 2050472"/>
              <a:gd name="connsiteY31" fmla="*/ 1995055 h 2535382"/>
              <a:gd name="connsiteX32" fmla="*/ 1731818 w 2050472"/>
              <a:gd name="connsiteY32" fmla="*/ 2036619 h 2535382"/>
              <a:gd name="connsiteX33" fmla="*/ 1828800 w 2050472"/>
              <a:gd name="connsiteY33" fmla="*/ 2175164 h 2535382"/>
              <a:gd name="connsiteX34" fmla="*/ 1842654 w 2050472"/>
              <a:gd name="connsiteY34" fmla="*/ 2216728 h 2535382"/>
              <a:gd name="connsiteX35" fmla="*/ 1939636 w 2050472"/>
              <a:gd name="connsiteY35" fmla="*/ 2341419 h 2535382"/>
              <a:gd name="connsiteX36" fmla="*/ 1967345 w 2050472"/>
              <a:gd name="connsiteY36" fmla="*/ 2424546 h 2535382"/>
              <a:gd name="connsiteX37" fmla="*/ 1995054 w 2050472"/>
              <a:gd name="connsiteY37" fmla="*/ 2466110 h 2535382"/>
              <a:gd name="connsiteX38" fmla="*/ 2008909 w 2050472"/>
              <a:gd name="connsiteY38" fmla="*/ 2507673 h 2535382"/>
              <a:gd name="connsiteX39" fmla="*/ 2050472 w 2050472"/>
              <a:gd name="connsiteY39" fmla="*/ 2535382 h 2535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050472" h="2535382">
                <a:moveTo>
                  <a:pt x="0" y="0"/>
                </a:moveTo>
                <a:cubicBezTo>
                  <a:pt x="6893" y="89617"/>
                  <a:pt x="2638" y="191456"/>
                  <a:pt x="41563" y="277091"/>
                </a:cubicBezTo>
                <a:cubicBezTo>
                  <a:pt x="51118" y="298112"/>
                  <a:pt x="71913" y="312325"/>
                  <a:pt x="83127" y="332510"/>
                </a:cubicBezTo>
                <a:cubicBezTo>
                  <a:pt x="95205" y="354250"/>
                  <a:pt x="98758" y="380042"/>
                  <a:pt x="110836" y="401782"/>
                </a:cubicBezTo>
                <a:cubicBezTo>
                  <a:pt x="121612" y="421178"/>
                  <a:pt x="157923" y="467161"/>
                  <a:pt x="180109" y="484910"/>
                </a:cubicBezTo>
                <a:cubicBezTo>
                  <a:pt x="193111" y="495312"/>
                  <a:pt x="207818" y="503383"/>
                  <a:pt x="221672" y="512619"/>
                </a:cubicBezTo>
                <a:cubicBezTo>
                  <a:pt x="230909" y="526473"/>
                  <a:pt x="238722" y="541390"/>
                  <a:pt x="249382" y="554182"/>
                </a:cubicBezTo>
                <a:cubicBezTo>
                  <a:pt x="306394" y="622596"/>
                  <a:pt x="293842" y="573832"/>
                  <a:pt x="346363" y="678873"/>
                </a:cubicBezTo>
                <a:cubicBezTo>
                  <a:pt x="364836" y="715819"/>
                  <a:pt x="388720" y="750523"/>
                  <a:pt x="401782" y="789710"/>
                </a:cubicBezTo>
                <a:cubicBezTo>
                  <a:pt x="406400" y="803564"/>
                  <a:pt x="406513" y="819869"/>
                  <a:pt x="415636" y="831273"/>
                </a:cubicBezTo>
                <a:cubicBezTo>
                  <a:pt x="426038" y="844275"/>
                  <a:pt x="444408" y="848322"/>
                  <a:pt x="457200" y="858982"/>
                </a:cubicBezTo>
                <a:cubicBezTo>
                  <a:pt x="472252" y="871525"/>
                  <a:pt x="484909" y="886691"/>
                  <a:pt x="498763" y="900546"/>
                </a:cubicBezTo>
                <a:cubicBezTo>
                  <a:pt x="503381" y="914401"/>
                  <a:pt x="508775" y="928020"/>
                  <a:pt x="512618" y="942110"/>
                </a:cubicBezTo>
                <a:cubicBezTo>
                  <a:pt x="522638" y="978850"/>
                  <a:pt x="528284" y="1016818"/>
                  <a:pt x="540327" y="1052946"/>
                </a:cubicBezTo>
                <a:cubicBezTo>
                  <a:pt x="551596" y="1086751"/>
                  <a:pt x="555034" y="1109216"/>
                  <a:pt x="581891" y="1136073"/>
                </a:cubicBezTo>
                <a:cubicBezTo>
                  <a:pt x="621595" y="1175777"/>
                  <a:pt x="619945" y="1155101"/>
                  <a:pt x="665018" y="1177637"/>
                </a:cubicBezTo>
                <a:cubicBezTo>
                  <a:pt x="679911" y="1185084"/>
                  <a:pt x="692727" y="1196110"/>
                  <a:pt x="706582" y="1205346"/>
                </a:cubicBezTo>
                <a:cubicBezTo>
                  <a:pt x="720436" y="1223819"/>
                  <a:pt x="737819" y="1240111"/>
                  <a:pt x="748145" y="1260764"/>
                </a:cubicBezTo>
                <a:cubicBezTo>
                  <a:pt x="761207" y="1286888"/>
                  <a:pt x="759653" y="1319589"/>
                  <a:pt x="775854" y="1343891"/>
                </a:cubicBezTo>
                <a:cubicBezTo>
                  <a:pt x="796300" y="1374561"/>
                  <a:pt x="813124" y="1405684"/>
                  <a:pt x="845127" y="1427019"/>
                </a:cubicBezTo>
                <a:cubicBezTo>
                  <a:pt x="857278" y="1435120"/>
                  <a:pt x="873268" y="1435120"/>
                  <a:pt x="886691" y="1440873"/>
                </a:cubicBezTo>
                <a:cubicBezTo>
                  <a:pt x="1006549" y="1492240"/>
                  <a:pt x="886186" y="1449940"/>
                  <a:pt x="983672" y="1482437"/>
                </a:cubicBezTo>
                <a:cubicBezTo>
                  <a:pt x="992909" y="1491673"/>
                  <a:pt x="1003222" y="1499946"/>
                  <a:pt x="1011382" y="1510146"/>
                </a:cubicBezTo>
                <a:cubicBezTo>
                  <a:pt x="1032787" y="1536902"/>
                  <a:pt x="1053673" y="1576498"/>
                  <a:pt x="1066800" y="1607128"/>
                </a:cubicBezTo>
                <a:cubicBezTo>
                  <a:pt x="1072553" y="1620551"/>
                  <a:pt x="1070328" y="1638365"/>
                  <a:pt x="1080654" y="1648691"/>
                </a:cubicBezTo>
                <a:cubicBezTo>
                  <a:pt x="1095343" y="1663380"/>
                  <a:pt x="1192727" y="1697801"/>
                  <a:pt x="1205345" y="1704110"/>
                </a:cubicBezTo>
                <a:cubicBezTo>
                  <a:pt x="1229430" y="1716153"/>
                  <a:pt x="1253075" y="1729516"/>
                  <a:pt x="1274618" y="1745673"/>
                </a:cubicBezTo>
                <a:cubicBezTo>
                  <a:pt x="1290293" y="1757429"/>
                  <a:pt x="1301130" y="1774694"/>
                  <a:pt x="1316182" y="1787237"/>
                </a:cubicBezTo>
                <a:cubicBezTo>
                  <a:pt x="1328974" y="1797897"/>
                  <a:pt x="1343891" y="1805710"/>
                  <a:pt x="1357745" y="1814946"/>
                </a:cubicBezTo>
                <a:cubicBezTo>
                  <a:pt x="1374992" y="1840817"/>
                  <a:pt x="1398778" y="1882385"/>
                  <a:pt x="1427018" y="1898073"/>
                </a:cubicBezTo>
                <a:cubicBezTo>
                  <a:pt x="1454614" y="1913404"/>
                  <a:pt x="1529788" y="1930693"/>
                  <a:pt x="1565563" y="1939637"/>
                </a:cubicBezTo>
                <a:cubicBezTo>
                  <a:pt x="1593272" y="1958110"/>
                  <a:pt x="1617098" y="1984523"/>
                  <a:pt x="1648691" y="1995055"/>
                </a:cubicBezTo>
                <a:cubicBezTo>
                  <a:pt x="1706051" y="2014176"/>
                  <a:pt x="1678103" y="2000809"/>
                  <a:pt x="1731818" y="2036619"/>
                </a:cubicBezTo>
                <a:cubicBezTo>
                  <a:pt x="1800045" y="2138959"/>
                  <a:pt x="1767255" y="2093104"/>
                  <a:pt x="1828800" y="2175164"/>
                </a:cubicBezTo>
                <a:cubicBezTo>
                  <a:pt x="1833418" y="2189019"/>
                  <a:pt x="1834553" y="2204577"/>
                  <a:pt x="1842654" y="2216728"/>
                </a:cubicBezTo>
                <a:cubicBezTo>
                  <a:pt x="1890473" y="2288457"/>
                  <a:pt x="1902743" y="2230740"/>
                  <a:pt x="1939636" y="2341419"/>
                </a:cubicBezTo>
                <a:cubicBezTo>
                  <a:pt x="1948872" y="2369128"/>
                  <a:pt x="1951144" y="2400244"/>
                  <a:pt x="1967345" y="2424546"/>
                </a:cubicBezTo>
                <a:cubicBezTo>
                  <a:pt x="1976581" y="2438401"/>
                  <a:pt x="1987607" y="2451217"/>
                  <a:pt x="1995054" y="2466110"/>
                </a:cubicBezTo>
                <a:cubicBezTo>
                  <a:pt x="2001585" y="2479172"/>
                  <a:pt x="1999786" y="2496269"/>
                  <a:pt x="2008909" y="2507673"/>
                </a:cubicBezTo>
                <a:cubicBezTo>
                  <a:pt x="2019311" y="2520675"/>
                  <a:pt x="2050472" y="2535382"/>
                  <a:pt x="2050472" y="2535382"/>
                </a:cubicBezTo>
              </a:path>
            </a:pathLst>
          </a:cu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6" name="Volný tvar 55"/>
          <p:cNvSpPr/>
          <p:nvPr/>
        </p:nvSpPr>
        <p:spPr>
          <a:xfrm>
            <a:off x="5099050" y="1870075"/>
            <a:ext cx="96838" cy="498475"/>
          </a:xfrm>
          <a:custGeom>
            <a:avLst/>
            <a:gdLst>
              <a:gd name="connsiteX0" fmla="*/ 0 w 96982"/>
              <a:gd name="connsiteY0" fmla="*/ 0 h 498763"/>
              <a:gd name="connsiteX1" fmla="*/ 13854 w 96982"/>
              <a:gd name="connsiteY1" fmla="*/ 180109 h 498763"/>
              <a:gd name="connsiteX2" fmla="*/ 41563 w 96982"/>
              <a:gd name="connsiteY2" fmla="*/ 263236 h 498763"/>
              <a:gd name="connsiteX3" fmla="*/ 83127 w 96982"/>
              <a:gd name="connsiteY3" fmla="*/ 346363 h 498763"/>
              <a:gd name="connsiteX4" fmla="*/ 96982 w 96982"/>
              <a:gd name="connsiteY4" fmla="*/ 498763 h 498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6982" h="498763">
                <a:moveTo>
                  <a:pt x="0" y="0"/>
                </a:moveTo>
                <a:cubicBezTo>
                  <a:pt x="4618" y="60036"/>
                  <a:pt x="4463" y="120632"/>
                  <a:pt x="13854" y="180109"/>
                </a:cubicBezTo>
                <a:cubicBezTo>
                  <a:pt x="18409" y="208959"/>
                  <a:pt x="32327" y="235527"/>
                  <a:pt x="41563" y="263236"/>
                </a:cubicBezTo>
                <a:cubicBezTo>
                  <a:pt x="60683" y="320595"/>
                  <a:pt x="47318" y="292650"/>
                  <a:pt x="83127" y="346363"/>
                </a:cubicBezTo>
                <a:lnTo>
                  <a:pt x="96982" y="498763"/>
                </a:lnTo>
              </a:path>
            </a:pathLst>
          </a:cu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7" name="Volný tvar 56"/>
          <p:cNvSpPr/>
          <p:nvPr/>
        </p:nvSpPr>
        <p:spPr>
          <a:xfrm>
            <a:off x="5472113" y="3795713"/>
            <a:ext cx="650875" cy="1011237"/>
          </a:xfrm>
          <a:custGeom>
            <a:avLst/>
            <a:gdLst>
              <a:gd name="connsiteX0" fmla="*/ 0 w 651164"/>
              <a:gd name="connsiteY0" fmla="*/ 0 h 1011382"/>
              <a:gd name="connsiteX1" fmla="*/ 124691 w 651164"/>
              <a:gd name="connsiteY1" fmla="*/ 110837 h 1011382"/>
              <a:gd name="connsiteX2" fmla="*/ 166255 w 651164"/>
              <a:gd name="connsiteY2" fmla="*/ 152400 h 1011382"/>
              <a:gd name="connsiteX3" fmla="*/ 263237 w 651164"/>
              <a:gd name="connsiteY3" fmla="*/ 221673 h 1011382"/>
              <a:gd name="connsiteX4" fmla="*/ 346364 w 651164"/>
              <a:gd name="connsiteY4" fmla="*/ 360219 h 1011382"/>
              <a:gd name="connsiteX5" fmla="*/ 387928 w 651164"/>
              <a:gd name="connsiteY5" fmla="*/ 401782 h 1011382"/>
              <a:gd name="connsiteX6" fmla="*/ 443346 w 651164"/>
              <a:gd name="connsiteY6" fmla="*/ 498764 h 1011382"/>
              <a:gd name="connsiteX7" fmla="*/ 471055 w 651164"/>
              <a:gd name="connsiteY7" fmla="*/ 595746 h 1011382"/>
              <a:gd name="connsiteX8" fmla="*/ 498764 w 651164"/>
              <a:gd name="connsiteY8" fmla="*/ 678873 h 1011382"/>
              <a:gd name="connsiteX9" fmla="*/ 554182 w 651164"/>
              <a:gd name="connsiteY9" fmla="*/ 762000 h 1011382"/>
              <a:gd name="connsiteX10" fmla="*/ 568037 w 651164"/>
              <a:gd name="connsiteY10" fmla="*/ 803564 h 1011382"/>
              <a:gd name="connsiteX11" fmla="*/ 623455 w 651164"/>
              <a:gd name="connsiteY11" fmla="*/ 886691 h 1011382"/>
              <a:gd name="connsiteX12" fmla="*/ 651164 w 651164"/>
              <a:gd name="connsiteY12" fmla="*/ 928255 h 1011382"/>
              <a:gd name="connsiteX13" fmla="*/ 637310 w 651164"/>
              <a:gd name="connsiteY13" fmla="*/ 1011382 h 1011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651164" h="1011382">
                <a:moveTo>
                  <a:pt x="0" y="0"/>
                </a:moveTo>
                <a:cubicBezTo>
                  <a:pt x="74170" y="49448"/>
                  <a:pt x="29787" y="15934"/>
                  <a:pt x="124691" y="110837"/>
                </a:cubicBezTo>
                <a:cubicBezTo>
                  <a:pt x="138546" y="124691"/>
                  <a:pt x="148730" y="143637"/>
                  <a:pt x="166255" y="152400"/>
                </a:cubicBezTo>
                <a:cubicBezTo>
                  <a:pt x="239198" y="188873"/>
                  <a:pt x="207069" y="165506"/>
                  <a:pt x="263237" y="221673"/>
                </a:cubicBezTo>
                <a:cubicBezTo>
                  <a:pt x="285101" y="265402"/>
                  <a:pt x="312929" y="326785"/>
                  <a:pt x="346364" y="360219"/>
                </a:cubicBezTo>
                <a:cubicBezTo>
                  <a:pt x="360219" y="374073"/>
                  <a:pt x="375385" y="386730"/>
                  <a:pt x="387928" y="401782"/>
                </a:cubicBezTo>
                <a:cubicBezTo>
                  <a:pt x="408388" y="426334"/>
                  <a:pt x="431391" y="470867"/>
                  <a:pt x="443346" y="498764"/>
                </a:cubicBezTo>
                <a:cubicBezTo>
                  <a:pt x="458863" y="534970"/>
                  <a:pt x="459341" y="556699"/>
                  <a:pt x="471055" y="595746"/>
                </a:cubicBezTo>
                <a:cubicBezTo>
                  <a:pt x="479448" y="623722"/>
                  <a:pt x="482562" y="654571"/>
                  <a:pt x="498764" y="678873"/>
                </a:cubicBezTo>
                <a:cubicBezTo>
                  <a:pt x="517237" y="706582"/>
                  <a:pt x="543651" y="730407"/>
                  <a:pt x="554182" y="762000"/>
                </a:cubicBezTo>
                <a:cubicBezTo>
                  <a:pt x="558800" y="775855"/>
                  <a:pt x="560945" y="790798"/>
                  <a:pt x="568037" y="803564"/>
                </a:cubicBezTo>
                <a:cubicBezTo>
                  <a:pt x="584210" y="832675"/>
                  <a:pt x="604982" y="858982"/>
                  <a:pt x="623455" y="886691"/>
                </a:cubicBezTo>
                <a:lnTo>
                  <a:pt x="651164" y="928255"/>
                </a:lnTo>
                <a:lnTo>
                  <a:pt x="637310" y="1011382"/>
                </a:lnTo>
              </a:path>
            </a:pathLst>
          </a:cu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8" name="Volný tvar 57"/>
          <p:cNvSpPr/>
          <p:nvPr/>
        </p:nvSpPr>
        <p:spPr>
          <a:xfrm>
            <a:off x="6069013" y="2465388"/>
            <a:ext cx="82550" cy="2341562"/>
          </a:xfrm>
          <a:custGeom>
            <a:avLst/>
            <a:gdLst>
              <a:gd name="connsiteX0" fmla="*/ 83127 w 83127"/>
              <a:gd name="connsiteY0" fmla="*/ 0 h 2341418"/>
              <a:gd name="connsiteX1" fmla="*/ 69273 w 83127"/>
              <a:gd name="connsiteY1" fmla="*/ 193964 h 2341418"/>
              <a:gd name="connsiteX2" fmla="*/ 41564 w 83127"/>
              <a:gd name="connsiteY2" fmla="*/ 360218 h 2341418"/>
              <a:gd name="connsiteX3" fmla="*/ 27709 w 83127"/>
              <a:gd name="connsiteY3" fmla="*/ 609600 h 2341418"/>
              <a:gd name="connsiteX4" fmla="*/ 0 w 83127"/>
              <a:gd name="connsiteY4" fmla="*/ 1274618 h 2341418"/>
              <a:gd name="connsiteX5" fmla="*/ 13854 w 83127"/>
              <a:gd name="connsiteY5" fmla="*/ 2175164 h 2341418"/>
              <a:gd name="connsiteX6" fmla="*/ 27709 w 83127"/>
              <a:gd name="connsiteY6" fmla="*/ 2216727 h 2341418"/>
              <a:gd name="connsiteX7" fmla="*/ 41564 w 83127"/>
              <a:gd name="connsiteY7" fmla="*/ 2272146 h 2341418"/>
              <a:gd name="connsiteX8" fmla="*/ 41564 w 83127"/>
              <a:gd name="connsiteY8" fmla="*/ 2341418 h 234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127" h="2341418">
                <a:moveTo>
                  <a:pt x="83127" y="0"/>
                </a:moveTo>
                <a:cubicBezTo>
                  <a:pt x="78509" y="64655"/>
                  <a:pt x="76703" y="129572"/>
                  <a:pt x="69273" y="193964"/>
                </a:cubicBezTo>
                <a:cubicBezTo>
                  <a:pt x="62833" y="249776"/>
                  <a:pt x="41564" y="360218"/>
                  <a:pt x="41564" y="360218"/>
                </a:cubicBezTo>
                <a:cubicBezTo>
                  <a:pt x="36946" y="443345"/>
                  <a:pt x="30393" y="526388"/>
                  <a:pt x="27709" y="609600"/>
                </a:cubicBezTo>
                <a:cubicBezTo>
                  <a:pt x="6542" y="1265754"/>
                  <a:pt x="63793" y="1019438"/>
                  <a:pt x="0" y="1274618"/>
                </a:cubicBezTo>
                <a:cubicBezTo>
                  <a:pt x="4618" y="1574800"/>
                  <a:pt x="5028" y="1875076"/>
                  <a:pt x="13854" y="2175164"/>
                </a:cubicBezTo>
                <a:cubicBezTo>
                  <a:pt x="14283" y="2189762"/>
                  <a:pt x="23697" y="2202685"/>
                  <a:pt x="27709" y="2216727"/>
                </a:cubicBezTo>
                <a:cubicBezTo>
                  <a:pt x="32940" y="2235036"/>
                  <a:pt x="39461" y="2253221"/>
                  <a:pt x="41564" y="2272146"/>
                </a:cubicBezTo>
                <a:cubicBezTo>
                  <a:pt x="44114" y="2295095"/>
                  <a:pt x="41564" y="2318327"/>
                  <a:pt x="41564" y="2341418"/>
                </a:cubicBezTo>
              </a:path>
            </a:pathLst>
          </a:cu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9" name="Volný tvar 58"/>
          <p:cNvSpPr/>
          <p:nvPr/>
        </p:nvSpPr>
        <p:spPr>
          <a:xfrm>
            <a:off x="6149975" y="3713163"/>
            <a:ext cx="361950" cy="1108075"/>
          </a:xfrm>
          <a:custGeom>
            <a:avLst/>
            <a:gdLst>
              <a:gd name="connsiteX0" fmla="*/ 360871 w 360871"/>
              <a:gd name="connsiteY0" fmla="*/ 0 h 1108300"/>
              <a:gd name="connsiteX1" fmla="*/ 347017 w 360871"/>
              <a:gd name="connsiteY1" fmla="*/ 55418 h 1108300"/>
              <a:gd name="connsiteX2" fmla="*/ 319308 w 360871"/>
              <a:gd name="connsiteY2" fmla="*/ 110837 h 1108300"/>
              <a:gd name="connsiteX3" fmla="*/ 277744 w 360871"/>
              <a:gd name="connsiteY3" fmla="*/ 235527 h 1108300"/>
              <a:gd name="connsiteX4" fmla="*/ 250035 w 360871"/>
              <a:gd name="connsiteY4" fmla="*/ 263237 h 1108300"/>
              <a:gd name="connsiteX5" fmla="*/ 222326 w 360871"/>
              <a:gd name="connsiteY5" fmla="*/ 304800 h 1108300"/>
              <a:gd name="connsiteX6" fmla="*/ 180762 w 360871"/>
              <a:gd name="connsiteY6" fmla="*/ 346364 h 1108300"/>
              <a:gd name="connsiteX7" fmla="*/ 153053 w 360871"/>
              <a:gd name="connsiteY7" fmla="*/ 401782 h 1108300"/>
              <a:gd name="connsiteX8" fmla="*/ 97635 w 360871"/>
              <a:gd name="connsiteY8" fmla="*/ 540327 h 1108300"/>
              <a:gd name="connsiteX9" fmla="*/ 69926 w 360871"/>
              <a:gd name="connsiteY9" fmla="*/ 623455 h 1108300"/>
              <a:gd name="connsiteX10" fmla="*/ 42217 w 360871"/>
              <a:gd name="connsiteY10" fmla="*/ 706582 h 1108300"/>
              <a:gd name="connsiteX11" fmla="*/ 28362 w 360871"/>
              <a:gd name="connsiteY11" fmla="*/ 762000 h 1108300"/>
              <a:gd name="connsiteX12" fmla="*/ 14508 w 360871"/>
              <a:gd name="connsiteY12" fmla="*/ 955964 h 1108300"/>
              <a:gd name="connsiteX13" fmla="*/ 653 w 360871"/>
              <a:gd name="connsiteY13" fmla="*/ 1066800 h 1108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60871" h="1108300">
                <a:moveTo>
                  <a:pt x="360871" y="0"/>
                </a:moveTo>
                <a:cubicBezTo>
                  <a:pt x="356253" y="18473"/>
                  <a:pt x="353703" y="37589"/>
                  <a:pt x="347017" y="55418"/>
                </a:cubicBezTo>
                <a:cubicBezTo>
                  <a:pt x="339765" y="74756"/>
                  <a:pt x="325839" y="91244"/>
                  <a:pt x="319308" y="110837"/>
                </a:cubicBezTo>
                <a:cubicBezTo>
                  <a:pt x="292063" y="192571"/>
                  <a:pt x="324175" y="165880"/>
                  <a:pt x="277744" y="235527"/>
                </a:cubicBezTo>
                <a:cubicBezTo>
                  <a:pt x="270498" y="246396"/>
                  <a:pt x="258195" y="253037"/>
                  <a:pt x="250035" y="263237"/>
                </a:cubicBezTo>
                <a:cubicBezTo>
                  <a:pt x="239633" y="276239"/>
                  <a:pt x="232986" y="292008"/>
                  <a:pt x="222326" y="304800"/>
                </a:cubicBezTo>
                <a:cubicBezTo>
                  <a:pt x="209783" y="319852"/>
                  <a:pt x="192150" y="330420"/>
                  <a:pt x="180762" y="346364"/>
                </a:cubicBezTo>
                <a:cubicBezTo>
                  <a:pt x="168758" y="363170"/>
                  <a:pt x="162289" y="383309"/>
                  <a:pt x="153053" y="401782"/>
                </a:cubicBezTo>
                <a:cubicBezTo>
                  <a:pt x="123991" y="518035"/>
                  <a:pt x="160234" y="390090"/>
                  <a:pt x="97635" y="540327"/>
                </a:cubicBezTo>
                <a:cubicBezTo>
                  <a:pt x="86401" y="567288"/>
                  <a:pt x="79163" y="595746"/>
                  <a:pt x="69926" y="623455"/>
                </a:cubicBezTo>
                <a:lnTo>
                  <a:pt x="42217" y="706582"/>
                </a:lnTo>
                <a:lnTo>
                  <a:pt x="28362" y="762000"/>
                </a:lnTo>
                <a:cubicBezTo>
                  <a:pt x="23744" y="826655"/>
                  <a:pt x="20653" y="891437"/>
                  <a:pt x="14508" y="955964"/>
                </a:cubicBezTo>
                <a:cubicBezTo>
                  <a:pt x="0" y="1108300"/>
                  <a:pt x="653" y="1013109"/>
                  <a:pt x="653" y="1066800"/>
                </a:cubicBezTo>
              </a:path>
            </a:pathLst>
          </a:cu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5394" name="TextovéPole 59"/>
          <p:cNvSpPr txBox="1">
            <a:spLocks noChangeArrowheads="1"/>
          </p:cNvSpPr>
          <p:nvPr/>
        </p:nvSpPr>
        <p:spPr bwMode="auto">
          <a:xfrm>
            <a:off x="468313" y="5202238"/>
            <a:ext cx="5040312" cy="132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alibri" pitchFamily="34" charset="0"/>
              </a:rPr>
              <a:t>VRABČÁK FERDA BYL NA POUTI A KOUPIL SI BALONKY. KAŽDÝ BALONEK STÁL 10KORUN.</a:t>
            </a:r>
          </a:p>
          <a:p>
            <a:r>
              <a:rPr lang="cs-CZ" sz="2000">
                <a:latin typeface="Calibri" pitchFamily="34" charset="0"/>
              </a:rPr>
              <a:t>DOPIŠ DO PŘÍKLADŮ SPRÁVNĚ ČÍSLA TAK, ABY VÝSLEDEK BYL 10.</a:t>
            </a:r>
          </a:p>
        </p:txBody>
      </p:sp>
      <p:sp>
        <p:nvSpPr>
          <p:cNvPr id="61" name="Elipsa 60"/>
          <p:cNvSpPr/>
          <p:nvPr/>
        </p:nvSpPr>
        <p:spPr>
          <a:xfrm>
            <a:off x="6228184" y="5013176"/>
            <a:ext cx="648072" cy="576064"/>
          </a:xfrm>
          <a:prstGeom prst="ellipse">
            <a:avLst/>
          </a:prstGeom>
          <a:solidFill>
            <a:srgbClr val="FFFF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ysClr val="windowText" lastClr="000000"/>
                </a:solidFill>
              </a:rPr>
              <a:t>10</a:t>
            </a:r>
            <a:endParaRPr lang="cs-CZ" b="1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5" name="Skupina 56"/>
          <p:cNvGrpSpPr>
            <a:grpSpLocks/>
          </p:cNvGrpSpPr>
          <p:nvPr/>
        </p:nvGrpSpPr>
        <p:grpSpPr bwMode="auto">
          <a:xfrm>
            <a:off x="250825" y="836613"/>
            <a:ext cx="8583613" cy="3459162"/>
            <a:chOff x="251520" y="1556792"/>
            <a:chExt cx="8583363" cy="3459336"/>
          </a:xfrm>
        </p:grpSpPr>
        <p:pic>
          <p:nvPicPr>
            <p:cNvPr id="16390" name="Picture 4" descr="C:\Users\Iva\AppData\Local\Microsoft\Windows\Temporary Internet Files\Content.IE5\9YG1U1I7\MC900024303[1].wmf"/>
            <p:cNvPicPr>
              <a:picLocks noChangeAspect="1" noChangeArrowheads="1"/>
            </p:cNvPicPr>
            <p:nvPr/>
          </p:nvPicPr>
          <p:blipFill>
            <a:blip r:embed="rId2"/>
            <a:srcRect t="24985"/>
            <a:stretch>
              <a:fillRect/>
            </a:stretch>
          </p:blipFill>
          <p:spPr bwMode="auto">
            <a:xfrm flipH="1">
              <a:off x="251520" y="1556792"/>
              <a:ext cx="3398787" cy="34593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391" name="Picture 4" descr="C:\Users\Iva\AppData\Local\Microsoft\Windows\Temporary Internet Files\Content.IE5\9YG1U1I7\MC900024303[1].wmf"/>
            <p:cNvPicPr>
              <a:picLocks noChangeAspect="1" noChangeArrowheads="1"/>
            </p:cNvPicPr>
            <p:nvPr/>
          </p:nvPicPr>
          <p:blipFill>
            <a:blip r:embed="rId2"/>
            <a:srcRect t="24985"/>
            <a:stretch>
              <a:fillRect/>
            </a:stretch>
          </p:blipFill>
          <p:spPr bwMode="auto">
            <a:xfrm>
              <a:off x="5436096" y="1556792"/>
              <a:ext cx="3398787" cy="34593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Elipsa 10"/>
            <p:cNvSpPr/>
            <p:nvPr/>
          </p:nvSpPr>
          <p:spPr>
            <a:xfrm>
              <a:off x="1188118" y="2133083"/>
              <a:ext cx="71436" cy="71442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6393" name="TextovéPole 18"/>
            <p:cNvSpPr txBox="1">
              <a:spLocks noChangeArrowheads="1"/>
            </p:cNvSpPr>
            <p:nvPr/>
          </p:nvSpPr>
          <p:spPr bwMode="auto">
            <a:xfrm>
              <a:off x="755576" y="1988840"/>
              <a:ext cx="50405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2000" b="1">
                  <a:latin typeface="Calibri" pitchFamily="34" charset="0"/>
                </a:rPr>
                <a:t>10</a:t>
              </a:r>
            </a:p>
          </p:txBody>
        </p:sp>
        <p:sp>
          <p:nvSpPr>
            <p:cNvPr id="20" name="Elipsa 19"/>
            <p:cNvSpPr/>
            <p:nvPr/>
          </p:nvSpPr>
          <p:spPr>
            <a:xfrm>
              <a:off x="6948988" y="2348994"/>
              <a:ext cx="71435" cy="71442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21" name="Elipsa 20"/>
            <p:cNvSpPr/>
            <p:nvPr/>
          </p:nvSpPr>
          <p:spPr>
            <a:xfrm>
              <a:off x="1340513" y="3428548"/>
              <a:ext cx="71436" cy="73029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22" name="Elipsa 21"/>
            <p:cNvSpPr/>
            <p:nvPr/>
          </p:nvSpPr>
          <p:spPr>
            <a:xfrm>
              <a:off x="1980258" y="2852257"/>
              <a:ext cx="71435" cy="73029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23" name="Elipsa 22"/>
            <p:cNvSpPr/>
            <p:nvPr/>
          </p:nvSpPr>
          <p:spPr>
            <a:xfrm>
              <a:off x="1340513" y="2636346"/>
              <a:ext cx="71436" cy="73029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24" name="Elipsa 23"/>
            <p:cNvSpPr/>
            <p:nvPr/>
          </p:nvSpPr>
          <p:spPr>
            <a:xfrm>
              <a:off x="2196151" y="2285491"/>
              <a:ext cx="71435" cy="71442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25" name="Elipsa 24"/>
            <p:cNvSpPr/>
            <p:nvPr/>
          </p:nvSpPr>
          <p:spPr>
            <a:xfrm>
              <a:off x="1835799" y="3933399"/>
              <a:ext cx="71436" cy="71442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26" name="Elipsa 25"/>
            <p:cNvSpPr/>
            <p:nvPr/>
          </p:nvSpPr>
          <p:spPr>
            <a:xfrm>
              <a:off x="827766" y="3068168"/>
              <a:ext cx="71435" cy="73029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27" name="Elipsa 26"/>
            <p:cNvSpPr/>
            <p:nvPr/>
          </p:nvSpPr>
          <p:spPr>
            <a:xfrm>
              <a:off x="2556503" y="3357108"/>
              <a:ext cx="71436" cy="71441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28" name="Elipsa 27"/>
            <p:cNvSpPr/>
            <p:nvPr/>
          </p:nvSpPr>
          <p:spPr>
            <a:xfrm>
              <a:off x="1980258" y="3285666"/>
              <a:ext cx="71435" cy="71442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29" name="Elipsa 28"/>
            <p:cNvSpPr/>
            <p:nvPr/>
          </p:nvSpPr>
          <p:spPr>
            <a:xfrm>
              <a:off x="7091859" y="3860370"/>
              <a:ext cx="73023" cy="73029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6404" name="TextovéPole 29"/>
            <p:cNvSpPr txBox="1">
              <a:spLocks noChangeArrowheads="1"/>
            </p:cNvSpPr>
            <p:nvPr/>
          </p:nvSpPr>
          <p:spPr bwMode="auto">
            <a:xfrm>
              <a:off x="1043608" y="3244914"/>
              <a:ext cx="50405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2000" b="1">
                  <a:latin typeface="Calibri" pitchFamily="34" charset="0"/>
                </a:rPr>
                <a:t>5</a:t>
              </a:r>
            </a:p>
          </p:txBody>
        </p:sp>
        <p:sp>
          <p:nvSpPr>
            <p:cNvPr id="16405" name="TextovéPole 30"/>
            <p:cNvSpPr txBox="1">
              <a:spLocks noChangeArrowheads="1"/>
            </p:cNvSpPr>
            <p:nvPr/>
          </p:nvSpPr>
          <p:spPr bwMode="auto">
            <a:xfrm>
              <a:off x="2267744" y="3172906"/>
              <a:ext cx="50405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2000" b="1">
                  <a:latin typeface="Calibri" pitchFamily="34" charset="0"/>
                </a:rPr>
                <a:t>8</a:t>
              </a:r>
            </a:p>
          </p:txBody>
        </p:sp>
        <p:sp>
          <p:nvSpPr>
            <p:cNvPr id="16406" name="TextovéPole 31"/>
            <p:cNvSpPr txBox="1">
              <a:spLocks noChangeArrowheads="1"/>
            </p:cNvSpPr>
            <p:nvPr/>
          </p:nvSpPr>
          <p:spPr bwMode="auto">
            <a:xfrm>
              <a:off x="1907704" y="2060848"/>
              <a:ext cx="50405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2000" b="1">
                  <a:latin typeface="Calibri" pitchFamily="34" charset="0"/>
                </a:rPr>
                <a:t>9</a:t>
              </a:r>
            </a:p>
          </p:txBody>
        </p:sp>
        <p:sp>
          <p:nvSpPr>
            <p:cNvPr id="16407" name="TextovéPole 32"/>
            <p:cNvSpPr txBox="1">
              <a:spLocks noChangeArrowheads="1"/>
            </p:cNvSpPr>
            <p:nvPr/>
          </p:nvSpPr>
          <p:spPr bwMode="auto">
            <a:xfrm>
              <a:off x="539552" y="2884874"/>
              <a:ext cx="50405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2000" b="1">
                  <a:latin typeface="Calibri" pitchFamily="34" charset="0"/>
                </a:rPr>
                <a:t>6</a:t>
              </a:r>
            </a:p>
          </p:txBody>
        </p:sp>
        <p:sp>
          <p:nvSpPr>
            <p:cNvPr id="16408" name="TextovéPole 33"/>
            <p:cNvSpPr txBox="1">
              <a:spLocks noChangeArrowheads="1"/>
            </p:cNvSpPr>
            <p:nvPr/>
          </p:nvSpPr>
          <p:spPr bwMode="auto">
            <a:xfrm>
              <a:off x="1043608" y="2452826"/>
              <a:ext cx="50405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2000" b="1">
                  <a:latin typeface="Calibri" pitchFamily="34" charset="0"/>
                </a:rPr>
                <a:t>7</a:t>
              </a:r>
            </a:p>
          </p:txBody>
        </p:sp>
        <p:sp>
          <p:nvSpPr>
            <p:cNvPr id="16409" name="TextovéPole 34"/>
            <p:cNvSpPr txBox="1">
              <a:spLocks noChangeArrowheads="1"/>
            </p:cNvSpPr>
            <p:nvPr/>
          </p:nvSpPr>
          <p:spPr bwMode="auto">
            <a:xfrm>
              <a:off x="6372200" y="3676962"/>
              <a:ext cx="50405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2000" b="1">
                  <a:latin typeface="Calibri" pitchFamily="34" charset="0"/>
                </a:rPr>
                <a:t>5</a:t>
              </a:r>
            </a:p>
          </p:txBody>
        </p:sp>
        <p:sp>
          <p:nvSpPr>
            <p:cNvPr id="16410" name="TextovéPole 35"/>
            <p:cNvSpPr txBox="1">
              <a:spLocks noChangeArrowheads="1"/>
            </p:cNvSpPr>
            <p:nvPr/>
          </p:nvSpPr>
          <p:spPr bwMode="auto">
            <a:xfrm>
              <a:off x="1547664" y="3748970"/>
              <a:ext cx="50405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2000" b="1">
                  <a:latin typeface="Calibri" pitchFamily="34" charset="0"/>
                </a:rPr>
                <a:t>2</a:t>
              </a:r>
            </a:p>
          </p:txBody>
        </p:sp>
        <p:sp>
          <p:nvSpPr>
            <p:cNvPr id="16411" name="TextovéPole 36"/>
            <p:cNvSpPr txBox="1">
              <a:spLocks noChangeArrowheads="1"/>
            </p:cNvSpPr>
            <p:nvPr/>
          </p:nvSpPr>
          <p:spPr bwMode="auto">
            <a:xfrm>
              <a:off x="1691680" y="2668850"/>
              <a:ext cx="50405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2000" b="1">
                  <a:latin typeface="Calibri" pitchFamily="34" charset="0"/>
                </a:rPr>
                <a:t>3</a:t>
              </a:r>
            </a:p>
          </p:txBody>
        </p:sp>
        <p:sp>
          <p:nvSpPr>
            <p:cNvPr id="16412" name="TextovéPole 37"/>
            <p:cNvSpPr txBox="1">
              <a:spLocks noChangeArrowheads="1"/>
            </p:cNvSpPr>
            <p:nvPr/>
          </p:nvSpPr>
          <p:spPr bwMode="auto">
            <a:xfrm>
              <a:off x="1691680" y="3100898"/>
              <a:ext cx="50405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2000" b="1">
                  <a:latin typeface="Calibri" pitchFamily="34" charset="0"/>
                </a:rPr>
                <a:t>4</a:t>
              </a:r>
            </a:p>
          </p:txBody>
        </p:sp>
        <p:sp>
          <p:nvSpPr>
            <p:cNvPr id="39" name="Elipsa 38"/>
            <p:cNvSpPr/>
            <p:nvPr/>
          </p:nvSpPr>
          <p:spPr>
            <a:xfrm>
              <a:off x="6515613" y="3285666"/>
              <a:ext cx="73023" cy="71442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40" name="Elipsa 39"/>
            <p:cNvSpPr/>
            <p:nvPr/>
          </p:nvSpPr>
          <p:spPr>
            <a:xfrm>
              <a:off x="7396650" y="3212637"/>
              <a:ext cx="73023" cy="73029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41" name="Elipsa 40"/>
            <p:cNvSpPr/>
            <p:nvPr/>
          </p:nvSpPr>
          <p:spPr>
            <a:xfrm>
              <a:off x="8028456" y="2780816"/>
              <a:ext cx="71435" cy="71442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42" name="Elipsa 41"/>
            <p:cNvSpPr/>
            <p:nvPr/>
          </p:nvSpPr>
          <p:spPr>
            <a:xfrm>
              <a:off x="7957021" y="3788929"/>
              <a:ext cx="71436" cy="71441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43" name="Elipsa 42"/>
            <p:cNvSpPr/>
            <p:nvPr/>
          </p:nvSpPr>
          <p:spPr>
            <a:xfrm>
              <a:off x="6372742" y="3860370"/>
              <a:ext cx="71436" cy="73029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44" name="Elipsa 43"/>
            <p:cNvSpPr/>
            <p:nvPr/>
          </p:nvSpPr>
          <p:spPr>
            <a:xfrm>
              <a:off x="7741127" y="2277553"/>
              <a:ext cx="71436" cy="71441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6419" name="TextovéPole 44"/>
            <p:cNvSpPr txBox="1">
              <a:spLocks noChangeArrowheads="1"/>
            </p:cNvSpPr>
            <p:nvPr/>
          </p:nvSpPr>
          <p:spPr bwMode="auto">
            <a:xfrm>
              <a:off x="8100392" y="2596842"/>
              <a:ext cx="50405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2000" b="1">
                  <a:latin typeface="Calibri" pitchFamily="34" charset="0"/>
                </a:rPr>
                <a:t>6</a:t>
              </a:r>
            </a:p>
          </p:txBody>
        </p:sp>
        <p:sp>
          <p:nvSpPr>
            <p:cNvPr id="16420" name="TextovéPole 45"/>
            <p:cNvSpPr txBox="1">
              <a:spLocks noChangeArrowheads="1"/>
            </p:cNvSpPr>
            <p:nvPr/>
          </p:nvSpPr>
          <p:spPr bwMode="auto">
            <a:xfrm>
              <a:off x="7452320" y="3028890"/>
              <a:ext cx="50405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2000" b="1">
                  <a:latin typeface="Calibri" pitchFamily="34" charset="0"/>
                </a:rPr>
                <a:t>2</a:t>
              </a:r>
            </a:p>
          </p:txBody>
        </p:sp>
        <p:sp>
          <p:nvSpPr>
            <p:cNvPr id="16421" name="TextovéPole 46"/>
            <p:cNvSpPr txBox="1">
              <a:spLocks noChangeArrowheads="1"/>
            </p:cNvSpPr>
            <p:nvPr/>
          </p:nvSpPr>
          <p:spPr bwMode="auto">
            <a:xfrm>
              <a:off x="7812360" y="2092786"/>
              <a:ext cx="50405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2000" b="1">
                  <a:latin typeface="Calibri" pitchFamily="34" charset="0"/>
                </a:rPr>
                <a:t>4</a:t>
              </a:r>
            </a:p>
          </p:txBody>
        </p:sp>
        <p:sp>
          <p:nvSpPr>
            <p:cNvPr id="16422" name="TextovéPole 47"/>
            <p:cNvSpPr txBox="1">
              <a:spLocks noChangeArrowheads="1"/>
            </p:cNvSpPr>
            <p:nvPr/>
          </p:nvSpPr>
          <p:spPr bwMode="auto">
            <a:xfrm>
              <a:off x="6444208" y="2524834"/>
              <a:ext cx="50405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2000" b="1">
                  <a:latin typeface="Calibri" pitchFamily="34" charset="0"/>
                </a:rPr>
                <a:t>7</a:t>
              </a:r>
            </a:p>
          </p:txBody>
        </p:sp>
        <p:sp>
          <p:nvSpPr>
            <p:cNvPr id="16423" name="TextovéPole 48"/>
            <p:cNvSpPr txBox="1">
              <a:spLocks noChangeArrowheads="1"/>
            </p:cNvSpPr>
            <p:nvPr/>
          </p:nvSpPr>
          <p:spPr bwMode="auto">
            <a:xfrm>
              <a:off x="7956376" y="3604954"/>
              <a:ext cx="50405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2000" b="1">
                  <a:latin typeface="Calibri" pitchFamily="34" charset="0"/>
                </a:rPr>
                <a:t>8</a:t>
              </a:r>
            </a:p>
          </p:txBody>
        </p:sp>
        <p:sp>
          <p:nvSpPr>
            <p:cNvPr id="16424" name="TextovéPole 49"/>
            <p:cNvSpPr txBox="1">
              <a:spLocks noChangeArrowheads="1"/>
            </p:cNvSpPr>
            <p:nvPr/>
          </p:nvSpPr>
          <p:spPr bwMode="auto">
            <a:xfrm>
              <a:off x="7020272" y="2164794"/>
              <a:ext cx="50405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2000" b="1">
                  <a:latin typeface="Calibri" pitchFamily="34" charset="0"/>
                </a:rPr>
                <a:t>3</a:t>
              </a:r>
            </a:p>
          </p:txBody>
        </p:sp>
        <p:sp>
          <p:nvSpPr>
            <p:cNvPr id="16425" name="TextovéPole 50"/>
            <p:cNvSpPr txBox="1">
              <a:spLocks noChangeArrowheads="1"/>
            </p:cNvSpPr>
            <p:nvPr/>
          </p:nvSpPr>
          <p:spPr bwMode="auto">
            <a:xfrm>
              <a:off x="7092280" y="3676962"/>
              <a:ext cx="50405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2000" b="1">
                  <a:latin typeface="Calibri" pitchFamily="34" charset="0"/>
                </a:rPr>
                <a:t>1</a:t>
              </a:r>
            </a:p>
          </p:txBody>
        </p:sp>
        <p:sp>
          <p:nvSpPr>
            <p:cNvPr id="16426" name="TextovéPole 51"/>
            <p:cNvSpPr txBox="1">
              <a:spLocks noChangeArrowheads="1"/>
            </p:cNvSpPr>
            <p:nvPr/>
          </p:nvSpPr>
          <p:spPr bwMode="auto">
            <a:xfrm>
              <a:off x="6588224" y="3100898"/>
              <a:ext cx="50405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2000" b="1">
                  <a:latin typeface="Calibri" pitchFamily="34" charset="0"/>
                </a:rPr>
                <a:t>0</a:t>
              </a:r>
            </a:p>
          </p:txBody>
        </p:sp>
        <p:sp>
          <p:nvSpPr>
            <p:cNvPr id="53" name="Elipsa 52"/>
            <p:cNvSpPr/>
            <p:nvPr/>
          </p:nvSpPr>
          <p:spPr>
            <a:xfrm>
              <a:off x="6444178" y="2709375"/>
              <a:ext cx="71435" cy="71441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54" name="Elipsa 53"/>
            <p:cNvSpPr/>
            <p:nvPr/>
          </p:nvSpPr>
          <p:spPr>
            <a:xfrm>
              <a:off x="4067944" y="2852936"/>
              <a:ext cx="900000" cy="900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4800" dirty="0">
                  <a:solidFill>
                    <a:sysClr val="windowText" lastClr="000000"/>
                  </a:solidFill>
                </a:rPr>
                <a:t>2</a:t>
              </a:r>
              <a:endParaRPr lang="cs-CZ" sz="480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6431" name="TextovéPole 54"/>
            <p:cNvSpPr txBox="1">
              <a:spLocks noChangeArrowheads="1"/>
            </p:cNvSpPr>
            <p:nvPr/>
          </p:nvSpPr>
          <p:spPr bwMode="auto">
            <a:xfrm>
              <a:off x="4139952" y="3059668"/>
              <a:ext cx="504056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b="1">
                  <a:solidFill>
                    <a:schemeClr val="bg1"/>
                  </a:solidFill>
                  <a:latin typeface="Calibri" pitchFamily="34" charset="0"/>
                </a:rPr>
                <a:t>_</a:t>
              </a:r>
            </a:p>
          </p:txBody>
        </p:sp>
      </p:grpSp>
      <p:pic>
        <p:nvPicPr>
          <p:cNvPr id="16386" name="Picture 6" descr="C:\Users\Iva\AppData\Local\Microsoft\Windows\Temporary Internet Files\Content.IE5\3AR91M54\MC90035590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188" y="4508500"/>
            <a:ext cx="1500187" cy="200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TextovéPole 58"/>
          <p:cNvSpPr txBox="1">
            <a:spLocks noChangeArrowheads="1"/>
          </p:cNvSpPr>
          <p:nvPr/>
        </p:nvSpPr>
        <p:spPr bwMode="auto">
          <a:xfrm>
            <a:off x="2484438" y="4822825"/>
            <a:ext cx="6408737" cy="163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>
                <a:latin typeface="Calibri" pitchFamily="34" charset="0"/>
              </a:rPr>
              <a:t>ANIČKA SI SPOŘÍ VE SVÉM PRASÁTKU. ŠLA DO OBCHODU. KOLIK PENĚZ JÍ ZŮSTANE KDYŽ UTRATÍ 2 KORUNY?</a:t>
            </a:r>
          </a:p>
          <a:p>
            <a:r>
              <a:rPr lang="cs-CZ" sz="2000" b="1">
                <a:latin typeface="Calibri" pitchFamily="34" charset="0"/>
              </a:rPr>
              <a:t>V PRASÁTKU VLEVO ODEČTI 2 A NAJDI VÝSLEDEK V PRASÁTKU VPRAVO.</a:t>
            </a:r>
          </a:p>
          <a:p>
            <a:r>
              <a:rPr lang="cs-CZ" sz="2000" b="1">
                <a:latin typeface="Calibri" pitchFamily="34" charset="0"/>
              </a:rPr>
              <a:t>SPOJ ČAROU.</a:t>
            </a:r>
          </a:p>
        </p:txBody>
      </p:sp>
      <p:sp>
        <p:nvSpPr>
          <p:cNvPr id="61" name="Volný tvar 60"/>
          <p:cNvSpPr/>
          <p:nvPr/>
        </p:nvSpPr>
        <p:spPr>
          <a:xfrm>
            <a:off x="1911350" y="2840038"/>
            <a:ext cx="2217738" cy="415925"/>
          </a:xfrm>
          <a:custGeom>
            <a:avLst/>
            <a:gdLst>
              <a:gd name="connsiteX0" fmla="*/ 0 w 2216728"/>
              <a:gd name="connsiteY0" fmla="*/ 415636 h 415636"/>
              <a:gd name="connsiteX1" fmla="*/ 166255 w 2216728"/>
              <a:gd name="connsiteY1" fmla="*/ 387927 h 415636"/>
              <a:gd name="connsiteX2" fmla="*/ 595746 w 2216728"/>
              <a:gd name="connsiteY2" fmla="*/ 374073 h 415636"/>
              <a:gd name="connsiteX3" fmla="*/ 720437 w 2216728"/>
              <a:gd name="connsiteY3" fmla="*/ 346363 h 415636"/>
              <a:gd name="connsiteX4" fmla="*/ 803564 w 2216728"/>
              <a:gd name="connsiteY4" fmla="*/ 318654 h 415636"/>
              <a:gd name="connsiteX5" fmla="*/ 983673 w 2216728"/>
              <a:gd name="connsiteY5" fmla="*/ 290945 h 415636"/>
              <a:gd name="connsiteX6" fmla="*/ 1094509 w 2216728"/>
              <a:gd name="connsiteY6" fmla="*/ 263236 h 415636"/>
              <a:gd name="connsiteX7" fmla="*/ 1427018 w 2216728"/>
              <a:gd name="connsiteY7" fmla="*/ 235527 h 415636"/>
              <a:gd name="connsiteX8" fmla="*/ 1537855 w 2216728"/>
              <a:gd name="connsiteY8" fmla="*/ 180109 h 415636"/>
              <a:gd name="connsiteX9" fmla="*/ 1579418 w 2216728"/>
              <a:gd name="connsiteY9" fmla="*/ 138545 h 415636"/>
              <a:gd name="connsiteX10" fmla="*/ 1648691 w 2216728"/>
              <a:gd name="connsiteY10" fmla="*/ 124691 h 415636"/>
              <a:gd name="connsiteX11" fmla="*/ 1856509 w 2216728"/>
              <a:gd name="connsiteY11" fmla="*/ 96982 h 415636"/>
              <a:gd name="connsiteX12" fmla="*/ 1911928 w 2216728"/>
              <a:gd name="connsiteY12" fmla="*/ 83127 h 415636"/>
              <a:gd name="connsiteX13" fmla="*/ 2008909 w 2216728"/>
              <a:gd name="connsiteY13" fmla="*/ 69273 h 415636"/>
              <a:gd name="connsiteX14" fmla="*/ 2092037 w 2216728"/>
              <a:gd name="connsiteY14" fmla="*/ 41563 h 415636"/>
              <a:gd name="connsiteX15" fmla="*/ 2175164 w 2216728"/>
              <a:gd name="connsiteY15" fmla="*/ 13854 h 415636"/>
              <a:gd name="connsiteX16" fmla="*/ 2216728 w 2216728"/>
              <a:gd name="connsiteY16" fmla="*/ 0 h 415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216728" h="415636">
                <a:moveTo>
                  <a:pt x="0" y="415636"/>
                </a:moveTo>
                <a:cubicBezTo>
                  <a:pt x="70751" y="392053"/>
                  <a:pt x="57078" y="393386"/>
                  <a:pt x="166255" y="387927"/>
                </a:cubicBezTo>
                <a:cubicBezTo>
                  <a:pt x="309314" y="380774"/>
                  <a:pt x="452582" y="378691"/>
                  <a:pt x="595746" y="374073"/>
                </a:cubicBezTo>
                <a:cubicBezTo>
                  <a:pt x="635296" y="366163"/>
                  <a:pt x="681305" y="358103"/>
                  <a:pt x="720437" y="346363"/>
                </a:cubicBezTo>
                <a:cubicBezTo>
                  <a:pt x="748413" y="337970"/>
                  <a:pt x="774582" y="322277"/>
                  <a:pt x="803564" y="318654"/>
                </a:cubicBezTo>
                <a:cubicBezTo>
                  <a:pt x="870876" y="310240"/>
                  <a:pt x="920196" y="306814"/>
                  <a:pt x="983673" y="290945"/>
                </a:cubicBezTo>
                <a:cubicBezTo>
                  <a:pt x="1059063" y="272098"/>
                  <a:pt x="992395" y="276000"/>
                  <a:pt x="1094509" y="263236"/>
                </a:cubicBezTo>
                <a:cubicBezTo>
                  <a:pt x="1156264" y="255517"/>
                  <a:pt x="1373837" y="239618"/>
                  <a:pt x="1427018" y="235527"/>
                </a:cubicBezTo>
                <a:cubicBezTo>
                  <a:pt x="1463964" y="217054"/>
                  <a:pt x="1508647" y="209317"/>
                  <a:pt x="1537855" y="180109"/>
                </a:cubicBezTo>
                <a:cubicBezTo>
                  <a:pt x="1551709" y="166254"/>
                  <a:pt x="1561893" y="147307"/>
                  <a:pt x="1579418" y="138545"/>
                </a:cubicBezTo>
                <a:cubicBezTo>
                  <a:pt x="1600480" y="128014"/>
                  <a:pt x="1625703" y="129799"/>
                  <a:pt x="1648691" y="124691"/>
                </a:cubicBezTo>
                <a:cubicBezTo>
                  <a:pt x="1775794" y="96446"/>
                  <a:pt x="1625678" y="117966"/>
                  <a:pt x="1856509" y="96982"/>
                </a:cubicBezTo>
                <a:cubicBezTo>
                  <a:pt x="1874982" y="92364"/>
                  <a:pt x="1893194" y="86533"/>
                  <a:pt x="1911928" y="83127"/>
                </a:cubicBezTo>
                <a:cubicBezTo>
                  <a:pt x="1944056" y="77285"/>
                  <a:pt x="1977090" y="76616"/>
                  <a:pt x="2008909" y="69273"/>
                </a:cubicBezTo>
                <a:cubicBezTo>
                  <a:pt x="2037369" y="62705"/>
                  <a:pt x="2064328" y="50800"/>
                  <a:pt x="2092037" y="41563"/>
                </a:cubicBezTo>
                <a:lnTo>
                  <a:pt x="2175164" y="13854"/>
                </a:lnTo>
                <a:lnTo>
                  <a:pt x="2216728" y="0"/>
                </a:lnTo>
              </a:path>
            </a:pathLst>
          </a:cu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2" name="Volný tvar 61"/>
          <p:cNvSpPr/>
          <p:nvPr/>
        </p:nvSpPr>
        <p:spPr>
          <a:xfrm>
            <a:off x="4965700" y="2508250"/>
            <a:ext cx="1546225" cy="85725"/>
          </a:xfrm>
          <a:custGeom>
            <a:avLst/>
            <a:gdLst>
              <a:gd name="connsiteX0" fmla="*/ 8566 w 1546420"/>
              <a:gd name="connsiteY0" fmla="*/ 0 h 85853"/>
              <a:gd name="connsiteX1" fmla="*/ 257948 w 1546420"/>
              <a:gd name="connsiteY1" fmla="*/ 13854 h 85853"/>
              <a:gd name="connsiteX2" fmla="*/ 507329 w 1546420"/>
              <a:gd name="connsiteY2" fmla="*/ 41563 h 85853"/>
              <a:gd name="connsiteX3" fmla="*/ 1061511 w 1546420"/>
              <a:gd name="connsiteY3" fmla="*/ 55418 h 85853"/>
              <a:gd name="connsiteX4" fmla="*/ 1241620 w 1546420"/>
              <a:gd name="connsiteY4" fmla="*/ 69272 h 85853"/>
              <a:gd name="connsiteX5" fmla="*/ 1366311 w 1546420"/>
              <a:gd name="connsiteY5" fmla="*/ 83127 h 85853"/>
              <a:gd name="connsiteX6" fmla="*/ 1546420 w 1546420"/>
              <a:gd name="connsiteY6" fmla="*/ 83127 h 858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46420" h="85853">
                <a:moveTo>
                  <a:pt x="8566" y="0"/>
                </a:moveTo>
                <a:cubicBezTo>
                  <a:pt x="91693" y="4618"/>
                  <a:pt x="174980" y="6940"/>
                  <a:pt x="257948" y="13854"/>
                </a:cubicBezTo>
                <a:cubicBezTo>
                  <a:pt x="554080" y="38532"/>
                  <a:pt x="0" y="22050"/>
                  <a:pt x="507329" y="41563"/>
                </a:cubicBezTo>
                <a:cubicBezTo>
                  <a:pt x="691978" y="48665"/>
                  <a:pt x="876784" y="50800"/>
                  <a:pt x="1061511" y="55418"/>
                </a:cubicBezTo>
                <a:lnTo>
                  <a:pt x="1241620" y="69272"/>
                </a:lnTo>
                <a:cubicBezTo>
                  <a:pt x="1283268" y="73058"/>
                  <a:pt x="1324535" y="81228"/>
                  <a:pt x="1366311" y="83127"/>
                </a:cubicBezTo>
                <a:cubicBezTo>
                  <a:pt x="1426285" y="85853"/>
                  <a:pt x="1486384" y="83127"/>
                  <a:pt x="1546420" y="83127"/>
                </a:cubicBezTo>
              </a:path>
            </a:pathLst>
          </a:cu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09" name="Skupina 1"/>
          <p:cNvGrpSpPr>
            <a:grpSpLocks/>
          </p:cNvGrpSpPr>
          <p:nvPr/>
        </p:nvGrpSpPr>
        <p:grpSpPr bwMode="auto">
          <a:xfrm>
            <a:off x="250825" y="836613"/>
            <a:ext cx="8583613" cy="3459162"/>
            <a:chOff x="251520" y="1556792"/>
            <a:chExt cx="8583363" cy="3459336"/>
          </a:xfrm>
        </p:grpSpPr>
        <p:pic>
          <p:nvPicPr>
            <p:cNvPr id="17412" name="Picture 4" descr="C:\Users\Iva\AppData\Local\Microsoft\Windows\Temporary Internet Files\Content.IE5\9YG1U1I7\MC900024303[1].wmf"/>
            <p:cNvPicPr>
              <a:picLocks noChangeAspect="1" noChangeArrowheads="1"/>
            </p:cNvPicPr>
            <p:nvPr/>
          </p:nvPicPr>
          <p:blipFill>
            <a:blip r:embed="rId2"/>
            <a:srcRect t="24985"/>
            <a:stretch>
              <a:fillRect/>
            </a:stretch>
          </p:blipFill>
          <p:spPr bwMode="auto">
            <a:xfrm flipH="1">
              <a:off x="251520" y="1556792"/>
              <a:ext cx="3398787" cy="34593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413" name="Picture 4" descr="C:\Users\Iva\AppData\Local\Microsoft\Windows\Temporary Internet Files\Content.IE5\9YG1U1I7\MC900024303[1].wmf"/>
            <p:cNvPicPr>
              <a:picLocks noChangeAspect="1" noChangeArrowheads="1"/>
            </p:cNvPicPr>
            <p:nvPr/>
          </p:nvPicPr>
          <p:blipFill>
            <a:blip r:embed="rId2"/>
            <a:srcRect t="24985"/>
            <a:stretch>
              <a:fillRect/>
            </a:stretch>
          </p:blipFill>
          <p:spPr bwMode="auto">
            <a:xfrm>
              <a:off x="5436096" y="1556792"/>
              <a:ext cx="3398787" cy="34593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Elipsa 6"/>
            <p:cNvSpPr/>
            <p:nvPr/>
          </p:nvSpPr>
          <p:spPr>
            <a:xfrm>
              <a:off x="6948988" y="2348994"/>
              <a:ext cx="71435" cy="71442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8" name="Elipsa 7"/>
            <p:cNvSpPr/>
            <p:nvPr/>
          </p:nvSpPr>
          <p:spPr>
            <a:xfrm>
              <a:off x="1340513" y="3428548"/>
              <a:ext cx="71436" cy="73029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9" name="Elipsa 8"/>
            <p:cNvSpPr/>
            <p:nvPr/>
          </p:nvSpPr>
          <p:spPr>
            <a:xfrm>
              <a:off x="1980258" y="2852257"/>
              <a:ext cx="71435" cy="73029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0" name="Elipsa 9"/>
            <p:cNvSpPr/>
            <p:nvPr/>
          </p:nvSpPr>
          <p:spPr>
            <a:xfrm>
              <a:off x="1340513" y="2636346"/>
              <a:ext cx="71436" cy="73029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1" name="Elipsa 10"/>
            <p:cNvSpPr/>
            <p:nvPr/>
          </p:nvSpPr>
          <p:spPr>
            <a:xfrm>
              <a:off x="2196151" y="2285491"/>
              <a:ext cx="71435" cy="71442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2" name="Elipsa 11"/>
            <p:cNvSpPr/>
            <p:nvPr/>
          </p:nvSpPr>
          <p:spPr>
            <a:xfrm>
              <a:off x="1835799" y="3933399"/>
              <a:ext cx="71436" cy="71442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3" name="Elipsa 12"/>
            <p:cNvSpPr/>
            <p:nvPr/>
          </p:nvSpPr>
          <p:spPr>
            <a:xfrm>
              <a:off x="827766" y="3068168"/>
              <a:ext cx="71435" cy="73029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4" name="Elipsa 13"/>
            <p:cNvSpPr/>
            <p:nvPr/>
          </p:nvSpPr>
          <p:spPr>
            <a:xfrm>
              <a:off x="2556503" y="3357108"/>
              <a:ext cx="71436" cy="71441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5" name="Elipsa 14"/>
            <p:cNvSpPr/>
            <p:nvPr/>
          </p:nvSpPr>
          <p:spPr>
            <a:xfrm>
              <a:off x="1980258" y="3285666"/>
              <a:ext cx="71435" cy="71442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6" name="Elipsa 15"/>
            <p:cNvSpPr/>
            <p:nvPr/>
          </p:nvSpPr>
          <p:spPr>
            <a:xfrm>
              <a:off x="7091859" y="3860370"/>
              <a:ext cx="73023" cy="73029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7424" name="TextovéPole 16"/>
            <p:cNvSpPr txBox="1">
              <a:spLocks noChangeArrowheads="1"/>
            </p:cNvSpPr>
            <p:nvPr/>
          </p:nvSpPr>
          <p:spPr bwMode="auto">
            <a:xfrm>
              <a:off x="1043608" y="3244914"/>
              <a:ext cx="50405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2000" b="1">
                  <a:latin typeface="Calibri" pitchFamily="34" charset="0"/>
                </a:rPr>
                <a:t>5</a:t>
              </a:r>
            </a:p>
          </p:txBody>
        </p:sp>
        <p:sp>
          <p:nvSpPr>
            <p:cNvPr id="17425" name="TextovéPole 17"/>
            <p:cNvSpPr txBox="1">
              <a:spLocks noChangeArrowheads="1"/>
            </p:cNvSpPr>
            <p:nvPr/>
          </p:nvSpPr>
          <p:spPr bwMode="auto">
            <a:xfrm>
              <a:off x="2267744" y="3172906"/>
              <a:ext cx="50405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2000" b="1">
                  <a:latin typeface="Calibri" pitchFamily="34" charset="0"/>
                </a:rPr>
                <a:t>1</a:t>
              </a:r>
            </a:p>
          </p:txBody>
        </p:sp>
        <p:sp>
          <p:nvSpPr>
            <p:cNvPr id="17426" name="TextovéPole 18"/>
            <p:cNvSpPr txBox="1">
              <a:spLocks noChangeArrowheads="1"/>
            </p:cNvSpPr>
            <p:nvPr/>
          </p:nvSpPr>
          <p:spPr bwMode="auto">
            <a:xfrm>
              <a:off x="1907704" y="2060848"/>
              <a:ext cx="50405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2000" b="1">
                  <a:latin typeface="Calibri" pitchFamily="34" charset="0"/>
                </a:rPr>
                <a:t>0</a:t>
              </a:r>
            </a:p>
          </p:txBody>
        </p:sp>
        <p:sp>
          <p:nvSpPr>
            <p:cNvPr id="17427" name="TextovéPole 19"/>
            <p:cNvSpPr txBox="1">
              <a:spLocks noChangeArrowheads="1"/>
            </p:cNvSpPr>
            <p:nvPr/>
          </p:nvSpPr>
          <p:spPr bwMode="auto">
            <a:xfrm>
              <a:off x="539552" y="2884874"/>
              <a:ext cx="50405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2000" b="1">
                  <a:latin typeface="Calibri" pitchFamily="34" charset="0"/>
                </a:rPr>
                <a:t>6</a:t>
              </a:r>
            </a:p>
          </p:txBody>
        </p:sp>
        <p:sp>
          <p:nvSpPr>
            <p:cNvPr id="17428" name="TextovéPole 20"/>
            <p:cNvSpPr txBox="1">
              <a:spLocks noChangeArrowheads="1"/>
            </p:cNvSpPr>
            <p:nvPr/>
          </p:nvSpPr>
          <p:spPr bwMode="auto">
            <a:xfrm>
              <a:off x="1043608" y="2452826"/>
              <a:ext cx="50405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2000" b="1">
                  <a:latin typeface="Calibri" pitchFamily="34" charset="0"/>
                </a:rPr>
                <a:t>7</a:t>
              </a:r>
            </a:p>
          </p:txBody>
        </p:sp>
        <p:sp>
          <p:nvSpPr>
            <p:cNvPr id="17429" name="TextovéPole 21"/>
            <p:cNvSpPr txBox="1">
              <a:spLocks noChangeArrowheads="1"/>
            </p:cNvSpPr>
            <p:nvPr/>
          </p:nvSpPr>
          <p:spPr bwMode="auto">
            <a:xfrm>
              <a:off x="6732240" y="2524834"/>
              <a:ext cx="50405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2000" b="1">
                  <a:latin typeface="Calibri" pitchFamily="34" charset="0"/>
                </a:rPr>
                <a:t>5</a:t>
              </a:r>
            </a:p>
          </p:txBody>
        </p:sp>
        <p:sp>
          <p:nvSpPr>
            <p:cNvPr id="17430" name="TextovéPole 22"/>
            <p:cNvSpPr txBox="1">
              <a:spLocks noChangeArrowheads="1"/>
            </p:cNvSpPr>
            <p:nvPr/>
          </p:nvSpPr>
          <p:spPr bwMode="auto">
            <a:xfrm>
              <a:off x="1547664" y="3748970"/>
              <a:ext cx="50405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2000" b="1">
                  <a:latin typeface="Calibri" pitchFamily="34" charset="0"/>
                </a:rPr>
                <a:t>2</a:t>
              </a:r>
            </a:p>
          </p:txBody>
        </p:sp>
        <p:sp>
          <p:nvSpPr>
            <p:cNvPr id="17431" name="TextovéPole 23"/>
            <p:cNvSpPr txBox="1">
              <a:spLocks noChangeArrowheads="1"/>
            </p:cNvSpPr>
            <p:nvPr/>
          </p:nvSpPr>
          <p:spPr bwMode="auto">
            <a:xfrm>
              <a:off x="1691680" y="2668850"/>
              <a:ext cx="50405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2000" b="1">
                  <a:latin typeface="Calibri" pitchFamily="34" charset="0"/>
                </a:rPr>
                <a:t>3</a:t>
              </a:r>
            </a:p>
          </p:txBody>
        </p:sp>
        <p:sp>
          <p:nvSpPr>
            <p:cNvPr id="17432" name="TextovéPole 24"/>
            <p:cNvSpPr txBox="1">
              <a:spLocks noChangeArrowheads="1"/>
            </p:cNvSpPr>
            <p:nvPr/>
          </p:nvSpPr>
          <p:spPr bwMode="auto">
            <a:xfrm>
              <a:off x="1691680" y="3100898"/>
              <a:ext cx="50405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2000" b="1">
                  <a:latin typeface="Calibri" pitchFamily="34" charset="0"/>
                </a:rPr>
                <a:t>4</a:t>
              </a:r>
            </a:p>
          </p:txBody>
        </p:sp>
        <p:sp>
          <p:nvSpPr>
            <p:cNvPr id="26" name="Elipsa 25"/>
            <p:cNvSpPr/>
            <p:nvPr/>
          </p:nvSpPr>
          <p:spPr>
            <a:xfrm>
              <a:off x="6515613" y="3285666"/>
              <a:ext cx="73023" cy="71442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27" name="Elipsa 26"/>
            <p:cNvSpPr/>
            <p:nvPr/>
          </p:nvSpPr>
          <p:spPr>
            <a:xfrm>
              <a:off x="7396650" y="3212637"/>
              <a:ext cx="73023" cy="73029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28" name="Elipsa 27"/>
            <p:cNvSpPr/>
            <p:nvPr/>
          </p:nvSpPr>
          <p:spPr>
            <a:xfrm>
              <a:off x="8028456" y="2780816"/>
              <a:ext cx="71435" cy="71442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29" name="Elipsa 28"/>
            <p:cNvSpPr/>
            <p:nvPr/>
          </p:nvSpPr>
          <p:spPr>
            <a:xfrm>
              <a:off x="7957021" y="3788929"/>
              <a:ext cx="71436" cy="71441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30" name="Elipsa 29"/>
            <p:cNvSpPr/>
            <p:nvPr/>
          </p:nvSpPr>
          <p:spPr>
            <a:xfrm>
              <a:off x="6660071" y="2709375"/>
              <a:ext cx="71435" cy="71441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31" name="Elipsa 30"/>
            <p:cNvSpPr/>
            <p:nvPr/>
          </p:nvSpPr>
          <p:spPr>
            <a:xfrm>
              <a:off x="7741127" y="2277553"/>
              <a:ext cx="71436" cy="71441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7439" name="TextovéPole 31"/>
            <p:cNvSpPr txBox="1">
              <a:spLocks noChangeArrowheads="1"/>
            </p:cNvSpPr>
            <p:nvPr/>
          </p:nvSpPr>
          <p:spPr bwMode="auto">
            <a:xfrm>
              <a:off x="8100392" y="2596842"/>
              <a:ext cx="50405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2000" b="1">
                  <a:latin typeface="Calibri" pitchFamily="34" charset="0"/>
                </a:rPr>
                <a:t>6</a:t>
              </a:r>
            </a:p>
          </p:txBody>
        </p:sp>
        <p:sp>
          <p:nvSpPr>
            <p:cNvPr id="17440" name="TextovéPole 32"/>
            <p:cNvSpPr txBox="1">
              <a:spLocks noChangeArrowheads="1"/>
            </p:cNvSpPr>
            <p:nvPr/>
          </p:nvSpPr>
          <p:spPr bwMode="auto">
            <a:xfrm>
              <a:off x="7452320" y="3028890"/>
              <a:ext cx="50405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2000" b="1">
                  <a:latin typeface="Calibri" pitchFamily="34" charset="0"/>
                </a:rPr>
                <a:t>9</a:t>
              </a:r>
            </a:p>
          </p:txBody>
        </p:sp>
        <p:sp>
          <p:nvSpPr>
            <p:cNvPr id="17441" name="TextovéPole 33"/>
            <p:cNvSpPr txBox="1">
              <a:spLocks noChangeArrowheads="1"/>
            </p:cNvSpPr>
            <p:nvPr/>
          </p:nvSpPr>
          <p:spPr bwMode="auto">
            <a:xfrm>
              <a:off x="7812360" y="2092786"/>
              <a:ext cx="50405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2000" b="1">
                  <a:latin typeface="Calibri" pitchFamily="34" charset="0"/>
                </a:rPr>
                <a:t>4</a:t>
              </a:r>
            </a:p>
          </p:txBody>
        </p:sp>
        <p:sp>
          <p:nvSpPr>
            <p:cNvPr id="17442" name="TextovéPole 34"/>
            <p:cNvSpPr txBox="1">
              <a:spLocks noChangeArrowheads="1"/>
            </p:cNvSpPr>
            <p:nvPr/>
          </p:nvSpPr>
          <p:spPr bwMode="auto">
            <a:xfrm>
              <a:off x="6444208" y="2524834"/>
              <a:ext cx="50405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endParaRPr lang="cs-CZ" sz="2000" b="1">
                <a:latin typeface="Calibri" pitchFamily="34" charset="0"/>
              </a:endParaRPr>
            </a:p>
          </p:txBody>
        </p:sp>
        <p:sp>
          <p:nvSpPr>
            <p:cNvPr id="17443" name="TextovéPole 35"/>
            <p:cNvSpPr txBox="1">
              <a:spLocks noChangeArrowheads="1"/>
            </p:cNvSpPr>
            <p:nvPr/>
          </p:nvSpPr>
          <p:spPr bwMode="auto">
            <a:xfrm>
              <a:off x="7956376" y="3604954"/>
              <a:ext cx="50405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2000" b="1">
                  <a:latin typeface="Calibri" pitchFamily="34" charset="0"/>
                </a:rPr>
                <a:t>3</a:t>
              </a:r>
            </a:p>
          </p:txBody>
        </p:sp>
        <p:sp>
          <p:nvSpPr>
            <p:cNvPr id="17444" name="TextovéPole 36"/>
            <p:cNvSpPr txBox="1">
              <a:spLocks noChangeArrowheads="1"/>
            </p:cNvSpPr>
            <p:nvPr/>
          </p:nvSpPr>
          <p:spPr bwMode="auto">
            <a:xfrm>
              <a:off x="7020272" y="2164794"/>
              <a:ext cx="50405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2000" b="1">
                  <a:latin typeface="Calibri" pitchFamily="34" charset="0"/>
                </a:rPr>
                <a:t>10</a:t>
              </a:r>
            </a:p>
          </p:txBody>
        </p:sp>
        <p:sp>
          <p:nvSpPr>
            <p:cNvPr id="17445" name="TextovéPole 37"/>
            <p:cNvSpPr txBox="1">
              <a:spLocks noChangeArrowheads="1"/>
            </p:cNvSpPr>
            <p:nvPr/>
          </p:nvSpPr>
          <p:spPr bwMode="auto">
            <a:xfrm>
              <a:off x="7092280" y="3676962"/>
              <a:ext cx="50405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2000" b="1">
                  <a:latin typeface="Calibri" pitchFamily="34" charset="0"/>
                </a:rPr>
                <a:t> 8</a:t>
              </a:r>
            </a:p>
          </p:txBody>
        </p:sp>
        <p:sp>
          <p:nvSpPr>
            <p:cNvPr id="17446" name="TextovéPole 38"/>
            <p:cNvSpPr txBox="1">
              <a:spLocks noChangeArrowheads="1"/>
            </p:cNvSpPr>
            <p:nvPr/>
          </p:nvSpPr>
          <p:spPr bwMode="auto">
            <a:xfrm>
              <a:off x="6588224" y="3100898"/>
              <a:ext cx="50405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2000" b="1">
                  <a:latin typeface="Calibri" pitchFamily="34" charset="0"/>
                </a:rPr>
                <a:t>7</a:t>
              </a:r>
            </a:p>
          </p:txBody>
        </p:sp>
        <p:sp>
          <p:nvSpPr>
            <p:cNvPr id="41" name="Elipsa 40"/>
            <p:cNvSpPr/>
            <p:nvPr/>
          </p:nvSpPr>
          <p:spPr>
            <a:xfrm>
              <a:off x="4067944" y="2852936"/>
              <a:ext cx="900000" cy="900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3200" dirty="0">
                  <a:solidFill>
                    <a:sysClr val="windowText" lastClr="000000"/>
                  </a:solidFill>
                </a:rPr>
                <a:t>+</a:t>
              </a:r>
              <a:r>
                <a:rPr lang="cs-CZ" sz="3200" dirty="0">
                  <a:solidFill>
                    <a:sysClr val="windowText" lastClr="000000"/>
                  </a:solidFill>
                </a:rPr>
                <a:t>3</a:t>
              </a:r>
              <a:endParaRPr lang="cs-CZ" sz="3200" dirty="0">
                <a:solidFill>
                  <a:sysClr val="windowText" lastClr="000000"/>
                </a:solidFill>
              </a:endParaRPr>
            </a:p>
          </p:txBody>
        </p:sp>
      </p:grpSp>
      <p:pic>
        <p:nvPicPr>
          <p:cNvPr id="17410" name="Picture 2" descr="C:\Users\Iva\AppData\Local\Microsoft\Windows\Temporary Internet Files\Content.IE5\UO5MN9PV\MC900349129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650" y="4581525"/>
            <a:ext cx="1201738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TextovéPole 43"/>
          <p:cNvSpPr txBox="1">
            <a:spLocks noChangeArrowheads="1"/>
          </p:cNvSpPr>
          <p:nvPr/>
        </p:nvSpPr>
        <p:spPr bwMode="auto">
          <a:xfrm>
            <a:off x="2411413" y="4868863"/>
            <a:ext cx="59769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>
                <a:latin typeface="Calibri" pitchFamily="34" charset="0"/>
              </a:rPr>
              <a:t>HONZÍK SI UŠETŘIL 3 KORUNY. DAL SI JE DO SVÉ POKLADNIČKY. </a:t>
            </a:r>
          </a:p>
          <a:p>
            <a:r>
              <a:rPr lang="cs-CZ" sz="2000" b="1">
                <a:latin typeface="Calibri" pitchFamily="34" charset="0"/>
              </a:rPr>
              <a:t>SPOČÍTEJ</a:t>
            </a:r>
            <a:r>
              <a:rPr lang="cs-CZ" sz="2000" b="1"/>
              <a:t>,</a:t>
            </a:r>
            <a:r>
              <a:rPr lang="cs-CZ" sz="2000" b="1">
                <a:latin typeface="Calibri" pitchFamily="34" charset="0"/>
              </a:rPr>
              <a:t> KOLIK MĚL HONZÍK VE SVÉ POKLADNIČCE PENĚZ.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6" descr="C:\Users\Iva\AppData\Local\Microsoft\Windows\Temporary Internet Files\Content.IE5\3AR91M54\MC900355903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11413" y="4149725"/>
            <a:ext cx="1500187" cy="200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4" name="Picture 2" descr="C:\Users\Iva\AppData\Local\Microsoft\Windows\Temporary Internet Files\Content.IE5\UO5MN9PV\MC900349129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4737100" y="4149725"/>
            <a:ext cx="1203325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TextovéPole 3"/>
          <p:cNvSpPr txBox="1">
            <a:spLocks noChangeArrowheads="1"/>
          </p:cNvSpPr>
          <p:nvPr/>
        </p:nvSpPr>
        <p:spPr bwMode="auto">
          <a:xfrm>
            <a:off x="755650" y="333375"/>
            <a:ext cx="7416800" cy="70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>
                <a:latin typeface="Calibri" pitchFamily="34" charset="0"/>
              </a:rPr>
              <a:t>HONZÍK A ANIČKA SI ŠETŘÍ NA BONBÓNY. POROVNEJTE, MAJÍ-LI NAŠETŘENO STEJNĚ, VÍCE NEBO MÉNĚ.</a:t>
            </a:r>
          </a:p>
        </p:txBody>
      </p:sp>
      <p:sp>
        <p:nvSpPr>
          <p:cNvPr id="18436" name="TextovéPole 4"/>
          <p:cNvSpPr txBox="1">
            <a:spLocks noChangeArrowheads="1"/>
          </p:cNvSpPr>
          <p:nvPr/>
        </p:nvSpPr>
        <p:spPr bwMode="auto">
          <a:xfrm>
            <a:off x="3492500" y="1557338"/>
            <a:ext cx="792163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latin typeface="Calibri" pitchFamily="34" charset="0"/>
              </a:rPr>
              <a:t>10</a:t>
            </a:r>
          </a:p>
          <a:p>
            <a:r>
              <a:rPr lang="cs-CZ" sz="2400">
                <a:latin typeface="Calibri" pitchFamily="34" charset="0"/>
              </a:rPr>
              <a:t>4</a:t>
            </a:r>
          </a:p>
          <a:p>
            <a:r>
              <a:rPr lang="cs-CZ" sz="2400">
                <a:latin typeface="Calibri" pitchFamily="34" charset="0"/>
              </a:rPr>
              <a:t>6</a:t>
            </a:r>
          </a:p>
          <a:p>
            <a:r>
              <a:rPr lang="cs-CZ" sz="2400">
                <a:latin typeface="Calibri" pitchFamily="34" charset="0"/>
              </a:rPr>
              <a:t>2</a:t>
            </a:r>
          </a:p>
          <a:p>
            <a:r>
              <a:rPr lang="cs-CZ" sz="2400">
                <a:latin typeface="Calibri" pitchFamily="34" charset="0"/>
              </a:rPr>
              <a:t>9</a:t>
            </a:r>
          </a:p>
          <a:p>
            <a:r>
              <a:rPr lang="cs-CZ" sz="2400">
                <a:latin typeface="Calibri" pitchFamily="34" charset="0"/>
              </a:rPr>
              <a:t>0</a:t>
            </a:r>
          </a:p>
        </p:txBody>
      </p:sp>
      <p:sp>
        <p:nvSpPr>
          <p:cNvPr id="18437" name="TextovéPole 5"/>
          <p:cNvSpPr txBox="1">
            <a:spLocks noChangeArrowheads="1"/>
          </p:cNvSpPr>
          <p:nvPr/>
        </p:nvSpPr>
        <p:spPr bwMode="auto">
          <a:xfrm>
            <a:off x="4572000" y="1557338"/>
            <a:ext cx="792163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latin typeface="Calibri" pitchFamily="34" charset="0"/>
              </a:rPr>
              <a:t>8</a:t>
            </a:r>
          </a:p>
          <a:p>
            <a:r>
              <a:rPr lang="cs-CZ" sz="2400">
                <a:latin typeface="Calibri" pitchFamily="34" charset="0"/>
              </a:rPr>
              <a:t>4</a:t>
            </a:r>
          </a:p>
          <a:p>
            <a:r>
              <a:rPr lang="cs-CZ" sz="2400">
                <a:latin typeface="Calibri" pitchFamily="34" charset="0"/>
              </a:rPr>
              <a:t>5</a:t>
            </a:r>
          </a:p>
          <a:p>
            <a:r>
              <a:rPr lang="cs-CZ" sz="2400">
                <a:latin typeface="Calibri" pitchFamily="34" charset="0"/>
              </a:rPr>
              <a:t>7</a:t>
            </a:r>
          </a:p>
          <a:p>
            <a:r>
              <a:rPr lang="cs-CZ" sz="2400">
                <a:latin typeface="Calibri" pitchFamily="34" charset="0"/>
              </a:rPr>
              <a:t>1</a:t>
            </a:r>
          </a:p>
          <a:p>
            <a:r>
              <a:rPr lang="cs-CZ" sz="2400">
                <a:latin typeface="Calibri" pitchFamily="34" charset="0"/>
              </a:rPr>
              <a:t>5</a:t>
            </a:r>
          </a:p>
        </p:txBody>
      </p:sp>
      <p:pic>
        <p:nvPicPr>
          <p:cNvPr id="18438" name="Picture 2" descr="C:\Users\Iva\AppData\Local\Microsoft\Windows\Temporary Internet Files\Content.IE5\NAABMMPL\MC900441315[1]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42988" y="2276475"/>
            <a:ext cx="1300162" cy="1300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2" descr="C:\Users\Iva\AppData\Local\Microsoft\Windows\Temporary Internet Files\Content.IE5\NAABMMPL\MC900441315[1]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27763" y="2205038"/>
            <a:ext cx="1300162" cy="1300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Bibliografické citace</a:t>
            </a:r>
          </a:p>
        </p:txBody>
      </p:sp>
      <p:sp>
        <p:nvSpPr>
          <p:cNvPr id="1945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Obrázky: http://office.microsoft.com/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216</Words>
  <Application>Microsoft Office PowerPoint</Application>
  <PresentationFormat>On-screen Show (4:3)</PresentationFormat>
  <Paragraphs>84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0" baseType="lpstr">
      <vt:lpstr>Calibri</vt:lpstr>
      <vt:lpstr>Arial</vt:lpstr>
      <vt:lpstr>Motiv sady Office</vt:lpstr>
      <vt:lpstr>ŠETŘÍME SI A NAKUPUJEME</vt:lpstr>
      <vt:lpstr>Snímek 2</vt:lpstr>
      <vt:lpstr>Snímek 3</vt:lpstr>
      <vt:lpstr>Snímek 4</vt:lpstr>
      <vt:lpstr>Snímek 5</vt:lpstr>
      <vt:lpstr>Snímek 6</vt:lpstr>
      <vt:lpstr>Bibliografické 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Iva</dc:creator>
  <cp:lastModifiedBy>DUM</cp:lastModifiedBy>
  <cp:revision>6</cp:revision>
  <dcterms:created xsi:type="dcterms:W3CDTF">2012-01-05T17:03:04Z</dcterms:created>
  <dcterms:modified xsi:type="dcterms:W3CDTF">2014-03-06T13:58:06Z</dcterms:modified>
</cp:coreProperties>
</file>