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9" r:id="rId2"/>
    <p:sldId id="263" r:id="rId3"/>
    <p:sldId id="260" r:id="rId4"/>
    <p:sldId id="256" r:id="rId5"/>
    <p:sldId id="261" r:id="rId6"/>
    <p:sldId id="257" r:id="rId7"/>
    <p:sldId id="258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6C106D0-9956-4E54-8767-ABBB833B56B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986D59A-B58F-4EB0-9DD0-5BDCEF22A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AD714-8F44-4FEB-8A58-56015DD0080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5C39E-8FB8-438E-9E80-B2A12C696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8909B-8D2B-49F2-A384-153A43C6B1E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D3DCF-E94B-429E-9ECF-35DAB3B4D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E5D24-1545-4DA7-846F-769DCD1426D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70825-A6F1-4449-B683-CF7F392FE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0007D-562A-4B41-A8FE-7E218B6F6BC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C3766-ACA4-497E-8062-F0DA9440B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38869-4149-4755-908E-2B1D76FFD0B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30CF0-8EA2-4C38-B26B-2C638955E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6BBBF-DB4A-48A1-87F3-3D2827B1A47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E3319-2501-419D-A3D7-BECB96215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38CBE-0A9A-473B-88FD-4531914760E6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B29BD-8CF7-4DB1-B2A5-5A6DBFCEF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6589E-3B7A-4ED6-B377-ECF858419D6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106BA-1740-432B-961E-414E41F16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A724B-55A4-4998-9C6F-34985CA8B25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90912-319C-4776-9C48-3ED0D9D43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9A775-4F67-4757-A0FF-70CDC2EC3EA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B4DBC-1000-4DFB-8196-AD075114A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09365-5178-4A77-9AF0-901B78CEFDA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9D43E-24E7-404D-ADEF-92C245E37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5CEE76-86DE-456F-8E90-1346CD68921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86E529E-AC00-43CB-B39E-46BF4B45C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 OBCHODĚ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</a:rPr>
              <a:t>Základní škola a mateřská škola </a:t>
            </a:r>
            <a:r>
              <a:rPr lang="cs-CZ" sz="2200" dirty="0" err="1" smtClean="0">
                <a:solidFill>
                  <a:schemeClr val="bg1"/>
                </a:solidFill>
              </a:rPr>
              <a:t>Nesovice</a:t>
            </a:r>
            <a:r>
              <a:rPr lang="cs-CZ" sz="2200" dirty="0" smtClean="0">
                <a:solidFill>
                  <a:schemeClr val="bg1"/>
                </a:solidFill>
              </a:rPr>
              <a:t>, příspěvková organizace; 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</a:rPr>
              <a:t>III/2 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</a:rPr>
              <a:t>VY_32_INOVACE_16_V obchodě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</a:rPr>
              <a:t>Sčítání tří sčítanců.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</a:rPr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692150"/>
            <a:ext cx="3095625" cy="7572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Anotace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Finanční gramotnost – hospodaření s penězi. Sčítání a odčítání v oboru do 10. Žáci se učí sčítat pomocí </a:t>
            </a:r>
            <a:r>
              <a:rPr lang="cs-CZ" smtClean="0"/>
              <a:t>tří sčítanců.</a:t>
            </a: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</a:t>
            </a:r>
            <a:r>
              <a:rPr lang="cs-CZ" dirty="0" smtClean="0"/>
              <a:t>1.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Vzdělávací oblast: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Matematika a její aplikace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Matematika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2500" y="1484313"/>
            <a:ext cx="1154113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1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5600" y="1700213"/>
            <a:ext cx="85090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1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613" y="1700213"/>
            <a:ext cx="6350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1042988" y="2781300"/>
            <a:ext cx="720090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	1 	+ 	5	+	2	=</a:t>
            </a:r>
          </a:p>
        </p:txBody>
      </p:sp>
      <p:sp>
        <p:nvSpPr>
          <p:cNvPr id="6" name="Pravá složená závorka 5"/>
          <p:cNvSpPr/>
          <p:nvPr/>
        </p:nvSpPr>
        <p:spPr>
          <a:xfrm rot="5400000">
            <a:off x="2663826" y="3105150"/>
            <a:ext cx="863600" cy="1800225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059113" y="4508500"/>
            <a:ext cx="0" cy="3603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132138" y="4508500"/>
            <a:ext cx="0" cy="3603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27313" y="5516563"/>
            <a:ext cx="11525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092950" y="3573463"/>
            <a:ext cx="11509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4"/>
          <p:cNvSpPr txBox="1">
            <a:spLocks noChangeArrowheads="1"/>
          </p:cNvSpPr>
          <p:nvPr/>
        </p:nvSpPr>
        <p:spPr bwMode="auto">
          <a:xfrm>
            <a:off x="468313" y="404813"/>
            <a:ext cx="82804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KOLIK KORUN VRÁTILA PANÍ PRODAVAČKA</a:t>
            </a:r>
          </a:p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HONZÍKOVI? SPOČÍTEJ.</a:t>
            </a:r>
          </a:p>
        </p:txBody>
      </p:sp>
      <p:pic>
        <p:nvPicPr>
          <p:cNvPr id="17410" name="Picture 1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4213" y="1768475"/>
            <a:ext cx="574675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1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1628775"/>
            <a:ext cx="1001713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1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213" y="1773238"/>
            <a:ext cx="73977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28"/>
          <p:cNvSpPr txBox="1">
            <a:spLocks noChangeArrowheads="1"/>
          </p:cNvSpPr>
          <p:nvPr/>
        </p:nvSpPr>
        <p:spPr bwMode="auto">
          <a:xfrm>
            <a:off x="539750" y="2865438"/>
            <a:ext cx="32400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	+	+	=</a:t>
            </a:r>
          </a:p>
        </p:txBody>
      </p:sp>
      <p:pic>
        <p:nvPicPr>
          <p:cNvPr id="17414" name="Picture 1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725" y="1628775"/>
            <a:ext cx="10001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51725" y="1768475"/>
            <a:ext cx="576263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16688" y="1768475"/>
            <a:ext cx="576262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7" name="TextovéPole 37"/>
          <p:cNvSpPr txBox="1">
            <a:spLocks noChangeArrowheads="1"/>
          </p:cNvSpPr>
          <p:nvPr/>
        </p:nvSpPr>
        <p:spPr bwMode="auto">
          <a:xfrm>
            <a:off x="5148263" y="2865438"/>
            <a:ext cx="3240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	+	+	=</a:t>
            </a:r>
          </a:p>
        </p:txBody>
      </p:sp>
      <p:pic>
        <p:nvPicPr>
          <p:cNvPr id="17418" name="Picture 12" descr="C:\Users\Iva\AppData\Local\Microsoft\Windows\Temporary Internet Files\Content.IE5\6EYN85P0\MC90028247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75463" y="227013"/>
            <a:ext cx="144145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4"/>
          <p:cNvSpPr txBox="1">
            <a:spLocks noChangeArrowheads="1"/>
          </p:cNvSpPr>
          <p:nvPr/>
        </p:nvSpPr>
        <p:spPr bwMode="auto">
          <a:xfrm>
            <a:off x="468313" y="404813"/>
            <a:ext cx="82804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KOLIK KORUN VRÁTILA PANÍ PRODAVAČKA</a:t>
            </a:r>
          </a:p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HONZÍKOVI? SPOČÍTEJ.</a:t>
            </a:r>
          </a:p>
        </p:txBody>
      </p:sp>
      <p:pic>
        <p:nvPicPr>
          <p:cNvPr id="18434" name="Picture 12" descr="C:\Users\Iva\AppData\Local\Microsoft\Windows\Temporary Internet Files\Content.IE5\6EYN85P0\MC9002824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227013"/>
            <a:ext cx="144145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1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6238" y="2200275"/>
            <a:ext cx="576262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150" y="2200275"/>
            <a:ext cx="576263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4213" y="2200275"/>
            <a:ext cx="574675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17"/>
          <p:cNvSpPr txBox="1">
            <a:spLocks noChangeArrowheads="1"/>
          </p:cNvSpPr>
          <p:nvPr/>
        </p:nvSpPr>
        <p:spPr bwMode="auto">
          <a:xfrm>
            <a:off x="611188" y="3009900"/>
            <a:ext cx="3240087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	+	+	=</a:t>
            </a:r>
          </a:p>
        </p:txBody>
      </p:sp>
      <p:pic>
        <p:nvPicPr>
          <p:cNvPr id="18439" name="Picture 1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163" y="2276475"/>
            <a:ext cx="73977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1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16688" y="2276475"/>
            <a:ext cx="73818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1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24750" y="2271713"/>
            <a:ext cx="576263" cy="65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2" name="TextovéPole 21"/>
          <p:cNvSpPr txBox="1">
            <a:spLocks noChangeArrowheads="1"/>
          </p:cNvSpPr>
          <p:nvPr/>
        </p:nvSpPr>
        <p:spPr bwMode="auto">
          <a:xfrm>
            <a:off x="5219700" y="3081338"/>
            <a:ext cx="32400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	+	+	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468313" y="549275"/>
            <a:ext cx="82804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HONZÍK DOSTAL OD MAMINKY 10 KORUN. ŠEL DO OBCHODU. SPOČÍTEJ</a:t>
            </a:r>
            <a:r>
              <a:rPr lang="cs-CZ" sz="2400">
                <a:solidFill>
                  <a:schemeClr val="bg1"/>
                </a:solidFill>
              </a:rPr>
              <a:t>,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KOLIK STOJÍ JEDNOTLIVÉ SKUPINKY OVOCE. PODTRHNI TY SKUPINY OVOCE, KTERÉ SI MŮŽE HONZÍK KOUPIT.</a:t>
            </a:r>
          </a:p>
        </p:txBody>
      </p:sp>
      <p:pic>
        <p:nvPicPr>
          <p:cNvPr id="19458" name="Picture 2" descr="C:\Users\Iva\AppData\Local\Microsoft\Windows\Temporary Internet Files\Content.IE5\0ONKJSAX\MC900411886[1].wm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6E6E6"/>
              </a:clrFrom>
              <a:clrTo>
                <a:srgbClr val="E6E6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550" y="2133600"/>
            <a:ext cx="1230313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C:\Users\Iva\AppData\Local\Microsoft\Windows\Temporary Internet Files\Content.IE5\C6UNL220\MC9001123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2205038"/>
            <a:ext cx="681037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C:\Users\Iva\AppData\Local\Microsoft\Windows\Temporary Internet Files\Content.IE5\UO5MN9PV\MC900191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2133600"/>
            <a:ext cx="1127125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C:\Users\Iva\AppData\Local\Microsoft\Windows\Temporary Internet Files\Content.IE5\C6UNL220\MC90008840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8625" y="2133600"/>
            <a:ext cx="989013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7" descr="C:\Users\Iva\AppData\Local\Microsoft\Windows\Temporary Internet Files\Content.IE5\PE7FCGXQ\MC900088386[1].wmf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EDEBE6"/>
              </a:clrFrom>
              <a:clrTo>
                <a:srgbClr val="EDEB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48538" y="2133600"/>
            <a:ext cx="833437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827088" y="3141663"/>
            <a:ext cx="1223962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1 koruna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2339975" y="3141663"/>
            <a:ext cx="1223963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2</a:t>
            </a:r>
            <a:r>
              <a:rPr lang="cs-CZ" sz="2000" b="1" dirty="0"/>
              <a:t> koruny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3851275" y="3141663"/>
            <a:ext cx="1225550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3</a:t>
            </a:r>
            <a:r>
              <a:rPr lang="cs-CZ" sz="2000" b="1" dirty="0"/>
              <a:t> koruny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5435600" y="3141663"/>
            <a:ext cx="1223963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4</a:t>
            </a:r>
            <a:r>
              <a:rPr lang="cs-CZ" sz="2000" b="1" dirty="0"/>
              <a:t> koruny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7092950" y="3141663"/>
            <a:ext cx="1223963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5 korun</a:t>
            </a:r>
            <a:endParaRPr lang="cs-CZ" sz="2000" b="1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1258888" y="5229225"/>
            <a:ext cx="0" cy="1793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9469" name="Skupina 21"/>
          <p:cNvGrpSpPr>
            <a:grpSpLocks/>
          </p:cNvGrpSpPr>
          <p:nvPr/>
        </p:nvGrpSpPr>
        <p:grpSpPr bwMode="auto">
          <a:xfrm>
            <a:off x="468313" y="3933825"/>
            <a:ext cx="1871662" cy="1727200"/>
            <a:chOff x="539552" y="4293096"/>
            <a:chExt cx="1872208" cy="1728192"/>
          </a:xfrm>
        </p:grpSpPr>
        <p:cxnSp>
          <p:nvCxnSpPr>
            <p:cNvPr id="25" name="Přímá spojovací čára 24"/>
            <p:cNvCxnSpPr/>
            <p:nvPr/>
          </p:nvCxnSpPr>
          <p:spPr>
            <a:xfrm>
              <a:off x="1258899" y="5228671"/>
              <a:ext cx="0" cy="18107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6" name="Elipsa 25"/>
            <p:cNvSpPr/>
            <p:nvPr/>
          </p:nvSpPr>
          <p:spPr>
            <a:xfrm>
              <a:off x="539552" y="4293096"/>
              <a:ext cx="1872208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9491" name="Picture 2" descr="C:\Users\Iva\AppData\Local\Microsoft\Windows\Temporary Internet Files\Content.IE5\0ONKJSAX\MC900411886[1].wm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E6E6E6"/>
                </a:clrFrom>
                <a:clrTo>
                  <a:srgbClr val="E6E6E6">
                    <a:alpha val="0"/>
                  </a:srgbClr>
                </a:clrTo>
              </a:clrChange>
            </a:blip>
            <a:srcRect r="23335"/>
            <a:stretch>
              <a:fillRect/>
            </a:stretch>
          </p:blipFill>
          <p:spPr bwMode="auto">
            <a:xfrm>
              <a:off x="755576" y="4653136"/>
              <a:ext cx="565790" cy="54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9492" name="Picture 6" descr="C:\Users\Iva\AppData\Local\Microsoft\Windows\Temporary Internet Files\Content.IE5\C6UNL220\MC900088404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043608" y="5157192"/>
              <a:ext cx="792088" cy="7207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9470" name="Skupina 29"/>
          <p:cNvGrpSpPr>
            <a:grpSpLocks/>
          </p:cNvGrpSpPr>
          <p:nvPr/>
        </p:nvGrpSpPr>
        <p:grpSpPr bwMode="auto">
          <a:xfrm>
            <a:off x="2555875" y="3860800"/>
            <a:ext cx="1871663" cy="1728788"/>
            <a:chOff x="539552" y="4293096"/>
            <a:chExt cx="1872208" cy="1728192"/>
          </a:xfrm>
        </p:grpSpPr>
        <p:cxnSp>
          <p:nvCxnSpPr>
            <p:cNvPr id="31" name="Přímá spojovací čára 30"/>
            <p:cNvCxnSpPr/>
            <p:nvPr/>
          </p:nvCxnSpPr>
          <p:spPr>
            <a:xfrm>
              <a:off x="1258899" y="5229398"/>
              <a:ext cx="0" cy="17932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2" name="Elipsa 31"/>
            <p:cNvSpPr/>
            <p:nvPr/>
          </p:nvSpPr>
          <p:spPr>
            <a:xfrm>
              <a:off x="539552" y="4293096"/>
              <a:ext cx="1872208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9488" name="Picture 2" descr="C:\Users\Iva\AppData\Local\Microsoft\Windows\Temporary Internet Files\Content.IE5\0ONKJSAX\MC900411886[1].wm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E6E6E6"/>
                </a:clrFrom>
                <a:clrTo>
                  <a:srgbClr val="E6E6E6">
                    <a:alpha val="0"/>
                  </a:srgbClr>
                </a:clrTo>
              </a:clrChange>
            </a:blip>
            <a:srcRect r="23335"/>
            <a:stretch>
              <a:fillRect/>
            </a:stretch>
          </p:blipFill>
          <p:spPr bwMode="auto">
            <a:xfrm>
              <a:off x="755576" y="4653136"/>
              <a:ext cx="565790" cy="54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9471" name="Skupina 35"/>
          <p:cNvGrpSpPr>
            <a:grpSpLocks/>
          </p:cNvGrpSpPr>
          <p:nvPr/>
        </p:nvGrpSpPr>
        <p:grpSpPr bwMode="auto">
          <a:xfrm>
            <a:off x="3132138" y="3860800"/>
            <a:ext cx="3384550" cy="1728788"/>
            <a:chOff x="-972616" y="4293096"/>
            <a:chExt cx="3384376" cy="1728192"/>
          </a:xfrm>
        </p:grpSpPr>
        <p:cxnSp>
          <p:nvCxnSpPr>
            <p:cNvPr id="37" name="Přímá spojovací čára 36"/>
            <p:cNvCxnSpPr/>
            <p:nvPr/>
          </p:nvCxnSpPr>
          <p:spPr>
            <a:xfrm>
              <a:off x="1259294" y="5229398"/>
              <a:ext cx="0" cy="17932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8" name="Elipsa 37"/>
            <p:cNvSpPr/>
            <p:nvPr/>
          </p:nvSpPr>
          <p:spPr>
            <a:xfrm>
              <a:off x="540193" y="4293096"/>
              <a:ext cx="1871567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9483" name="Picture 2" descr="C:\Users\Iva\AppData\Local\Microsoft\Windows\Temporary Internet Files\Content.IE5\0ONKJSAX\MC900411886[1].wm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E6E6E6"/>
                </a:clrFrom>
                <a:clrTo>
                  <a:srgbClr val="E6E6E6">
                    <a:alpha val="0"/>
                  </a:srgbClr>
                </a:clrTo>
              </a:clrChange>
            </a:blip>
            <a:srcRect r="23335"/>
            <a:stretch>
              <a:fillRect/>
            </a:stretch>
          </p:blipFill>
          <p:spPr bwMode="auto">
            <a:xfrm>
              <a:off x="755576" y="4653136"/>
              <a:ext cx="565790" cy="54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9484" name="Picture 4" descr="C:\Users\Iva\AppData\Local\Microsoft\Windows\Temporary Internet Files\Content.IE5\C6UNL220\MC900112356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-972616" y="5229200"/>
              <a:ext cx="504056" cy="533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9485" name="Picture 6" descr="C:\Users\Iva\AppData\Local\Microsoft\Windows\Temporary Internet Files\Content.IE5\C6UNL220\MC900088404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043608" y="5157192"/>
              <a:ext cx="792088" cy="7207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9472" name="Skupina 41"/>
          <p:cNvGrpSpPr>
            <a:grpSpLocks/>
          </p:cNvGrpSpPr>
          <p:nvPr/>
        </p:nvGrpSpPr>
        <p:grpSpPr bwMode="auto">
          <a:xfrm>
            <a:off x="6659563" y="3860800"/>
            <a:ext cx="1873250" cy="1728788"/>
            <a:chOff x="539552" y="4293096"/>
            <a:chExt cx="1872208" cy="1728192"/>
          </a:xfrm>
        </p:grpSpPr>
        <p:cxnSp>
          <p:nvCxnSpPr>
            <p:cNvPr id="43" name="Přímá spojovací čára 42"/>
            <p:cNvCxnSpPr/>
            <p:nvPr/>
          </p:nvCxnSpPr>
          <p:spPr>
            <a:xfrm>
              <a:off x="1259876" y="5229398"/>
              <a:ext cx="0" cy="17932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4" name="Elipsa 43"/>
            <p:cNvSpPr/>
            <p:nvPr/>
          </p:nvSpPr>
          <p:spPr>
            <a:xfrm>
              <a:off x="539552" y="4293096"/>
              <a:ext cx="1872208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9480" name="Picture 4" descr="C:\Users\Iva\AppData\Local\Microsoft\Windows\Temporary Internet Files\Content.IE5\C6UNL220\MC900112356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547664" y="4581128"/>
              <a:ext cx="504056" cy="533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9473" name="Picture 5" descr="C:\Users\Iva\AppData\Local\Microsoft\Windows\Temporary Internet Files\Content.IE5\UO5MN9PV\MC900191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1913" y="4221163"/>
            <a:ext cx="719137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7" descr="C:\Users\Iva\AppData\Local\Microsoft\Windows\Temporary Internet Files\Content.IE5\PE7FCGXQ\MC900088386[1].wmf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EDEBE6"/>
              </a:clrFrom>
              <a:clrTo>
                <a:srgbClr val="EDEB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375" y="4149725"/>
            <a:ext cx="566738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5" name="Picture 5" descr="C:\Users\Iva\AppData\Local\Microsoft\Windows\Temporary Internet Files\Content.IE5\UO5MN9PV\MC900191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8625" y="4149725"/>
            <a:ext cx="719138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6" name="Picture 5" descr="C:\Users\Iva\AppData\Local\Microsoft\Windows\Temporary Internet Files\Content.IE5\UO5MN9PV\MC900191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75463" y="4149725"/>
            <a:ext cx="720725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7" name="Picture 7" descr="C:\Users\Iva\AppData\Local\Microsoft\Windows\Temporary Internet Files\Content.IE5\PE7FCGXQ\MC900088386[1].wmf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EDEBE6"/>
              </a:clrFrom>
              <a:clrTo>
                <a:srgbClr val="EDEB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08850" y="4724400"/>
            <a:ext cx="565150" cy="61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468313" y="549275"/>
            <a:ext cx="8280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HONZÍK DOSTAL OD MAMINKY 10 KORUN. ŠEL DO OBCHODU. SPOČÍTEJ</a:t>
            </a:r>
            <a:r>
              <a:rPr lang="cs-CZ" sz="2400">
                <a:solidFill>
                  <a:schemeClr val="bg1"/>
                </a:solidFill>
              </a:rPr>
              <a:t>, 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KOLIK STOJÍ JEDNOTLIVÉ SKUPINKY OVOCE. </a:t>
            </a:r>
          </a:p>
        </p:txBody>
      </p:sp>
      <p:pic>
        <p:nvPicPr>
          <p:cNvPr id="20482" name="Picture 2" descr="C:\Users\Iva\AppData\Local\Microsoft\Windows\Temporary Internet Files\Content.IE5\0ONKJSAX\MC900411886[1].wm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6E6E6"/>
              </a:clrFrom>
              <a:clrTo>
                <a:srgbClr val="E6E6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550" y="2133600"/>
            <a:ext cx="1230313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4" descr="C:\Users\Iva\AppData\Local\Microsoft\Windows\Temporary Internet Files\Content.IE5\C6UNL220\MC9001123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2205038"/>
            <a:ext cx="681037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 descr="C:\Users\Iva\AppData\Local\Microsoft\Windows\Temporary Internet Files\Content.IE5\UO5MN9PV\MC900191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2133600"/>
            <a:ext cx="1127125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C:\Users\Iva\AppData\Local\Microsoft\Windows\Temporary Internet Files\Content.IE5\C6UNL220\MC90008840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8625" y="2133600"/>
            <a:ext cx="989013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827088" y="3141663"/>
            <a:ext cx="1223962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1 koruna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2339975" y="3141663"/>
            <a:ext cx="1223963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2</a:t>
            </a:r>
            <a:r>
              <a:rPr lang="cs-CZ" sz="2000" b="1" dirty="0"/>
              <a:t> koruny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3851275" y="3141663"/>
            <a:ext cx="1225550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3</a:t>
            </a:r>
            <a:r>
              <a:rPr lang="cs-CZ" sz="2000" b="1" dirty="0"/>
              <a:t> koruny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5435600" y="3141663"/>
            <a:ext cx="1223963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4</a:t>
            </a:r>
            <a:r>
              <a:rPr lang="cs-CZ" sz="2000" b="1" dirty="0"/>
              <a:t> koruny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7092950" y="3141663"/>
            <a:ext cx="1223963" cy="5032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5 korun</a:t>
            </a:r>
            <a:endParaRPr lang="cs-CZ" sz="2000" b="1" dirty="0"/>
          </a:p>
        </p:txBody>
      </p:sp>
      <p:grpSp>
        <p:nvGrpSpPr>
          <p:cNvPr id="20491" name="Skupina 28"/>
          <p:cNvGrpSpPr>
            <a:grpSpLocks/>
          </p:cNvGrpSpPr>
          <p:nvPr/>
        </p:nvGrpSpPr>
        <p:grpSpPr bwMode="auto">
          <a:xfrm>
            <a:off x="684213" y="3933825"/>
            <a:ext cx="1871662" cy="1727200"/>
            <a:chOff x="539552" y="4293096"/>
            <a:chExt cx="1872208" cy="1728192"/>
          </a:xfrm>
        </p:grpSpPr>
        <p:cxnSp>
          <p:nvCxnSpPr>
            <p:cNvPr id="23" name="Přímá spojovací čára 22"/>
            <p:cNvCxnSpPr/>
            <p:nvPr/>
          </p:nvCxnSpPr>
          <p:spPr>
            <a:xfrm>
              <a:off x="1258899" y="5228671"/>
              <a:ext cx="0" cy="18107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5" name="Elipsa 24"/>
            <p:cNvSpPr/>
            <p:nvPr/>
          </p:nvSpPr>
          <p:spPr>
            <a:xfrm>
              <a:off x="539552" y="4293096"/>
              <a:ext cx="1872208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20513" name="Picture 2" descr="C:\Users\Iva\AppData\Local\Microsoft\Windows\Temporary Internet Files\Content.IE5\0ONKJSAX\MC900411886[1].wm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E6E6E6"/>
                </a:clrFrom>
                <a:clrTo>
                  <a:srgbClr val="E6E6E6">
                    <a:alpha val="0"/>
                  </a:srgbClr>
                </a:clrTo>
              </a:clrChange>
            </a:blip>
            <a:srcRect r="23335"/>
            <a:stretch>
              <a:fillRect/>
            </a:stretch>
          </p:blipFill>
          <p:spPr bwMode="auto">
            <a:xfrm>
              <a:off x="755576" y="4653136"/>
              <a:ext cx="565790" cy="54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14" name="Picture 4" descr="C:\Users\Iva\AppData\Local\Microsoft\Windows\Temporary Internet Files\Content.IE5\C6UNL220\MC900112356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547664" y="4581128"/>
              <a:ext cx="504056" cy="533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15" name="Picture 6" descr="C:\Users\Iva\AppData\Local\Microsoft\Windows\Temporary Internet Files\Content.IE5\C6UNL220\MC900088404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043608" y="5157192"/>
              <a:ext cx="792088" cy="7207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0492" name="Skupina 29"/>
          <p:cNvGrpSpPr>
            <a:grpSpLocks/>
          </p:cNvGrpSpPr>
          <p:nvPr/>
        </p:nvGrpSpPr>
        <p:grpSpPr bwMode="auto">
          <a:xfrm>
            <a:off x="2700338" y="3933825"/>
            <a:ext cx="1871662" cy="1727200"/>
            <a:chOff x="539552" y="4293096"/>
            <a:chExt cx="1872208" cy="1728192"/>
          </a:xfrm>
        </p:grpSpPr>
        <p:cxnSp>
          <p:nvCxnSpPr>
            <p:cNvPr id="31" name="Přímá spojovací čára 30"/>
            <p:cNvCxnSpPr/>
            <p:nvPr/>
          </p:nvCxnSpPr>
          <p:spPr>
            <a:xfrm>
              <a:off x="1258899" y="5228671"/>
              <a:ext cx="0" cy="18107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2" name="Elipsa 31"/>
            <p:cNvSpPr/>
            <p:nvPr/>
          </p:nvSpPr>
          <p:spPr>
            <a:xfrm>
              <a:off x="539552" y="4293096"/>
              <a:ext cx="1872208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20510" name="Picture 2" descr="C:\Users\Iva\AppData\Local\Microsoft\Windows\Temporary Internet Files\Content.IE5\0ONKJSAX\MC900411886[1].wm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E6E6E6"/>
                </a:clrFrom>
                <a:clrTo>
                  <a:srgbClr val="E6E6E6">
                    <a:alpha val="0"/>
                  </a:srgbClr>
                </a:clrTo>
              </a:clrChange>
            </a:blip>
            <a:srcRect r="23335"/>
            <a:stretch>
              <a:fillRect/>
            </a:stretch>
          </p:blipFill>
          <p:spPr bwMode="auto">
            <a:xfrm>
              <a:off x="755576" y="4653136"/>
              <a:ext cx="565790" cy="54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493" name="Picture 5" descr="C:\Users\Iva\AppData\Local\Microsoft\Windows\Temporary Internet Files\Content.IE5\UO5MN9PV\MC900191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3575" y="4906963"/>
            <a:ext cx="720725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Picture 7" descr="C:\Users\Iva\AppData\Local\Microsoft\Windows\Temporary Internet Files\Content.IE5\PE7FCGXQ\MC900088386[1].wmf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EDEBE6"/>
              </a:clrFrom>
              <a:clrTo>
                <a:srgbClr val="EDEB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8400" y="4221163"/>
            <a:ext cx="565150" cy="61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0495" name="Skupina 36"/>
          <p:cNvGrpSpPr>
            <a:grpSpLocks/>
          </p:cNvGrpSpPr>
          <p:nvPr/>
        </p:nvGrpSpPr>
        <p:grpSpPr bwMode="auto">
          <a:xfrm>
            <a:off x="4787900" y="3933825"/>
            <a:ext cx="1871663" cy="1727200"/>
            <a:chOff x="539552" y="4293096"/>
            <a:chExt cx="1872208" cy="1728192"/>
          </a:xfrm>
        </p:grpSpPr>
        <p:cxnSp>
          <p:nvCxnSpPr>
            <p:cNvPr id="38" name="Přímá spojovací čára 37"/>
            <p:cNvCxnSpPr/>
            <p:nvPr/>
          </p:nvCxnSpPr>
          <p:spPr>
            <a:xfrm>
              <a:off x="1258899" y="5228671"/>
              <a:ext cx="0" cy="18107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Elipsa 38"/>
            <p:cNvSpPr/>
            <p:nvPr/>
          </p:nvSpPr>
          <p:spPr>
            <a:xfrm>
              <a:off x="539552" y="4293096"/>
              <a:ext cx="1872208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20506" name="Picture 4" descr="C:\Users\Iva\AppData\Local\Microsoft\Windows\Temporary Internet Files\Content.IE5\C6UNL220\MC900112356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547664" y="4581128"/>
              <a:ext cx="504056" cy="533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07" name="Picture 6" descr="C:\Users\Iva\AppData\Local\Microsoft\Windows\Temporary Internet Files\Content.IE5\C6UNL220\MC900088404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043608" y="5157192"/>
              <a:ext cx="792088" cy="7207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0496" name="Skupina 42"/>
          <p:cNvGrpSpPr>
            <a:grpSpLocks/>
          </p:cNvGrpSpPr>
          <p:nvPr/>
        </p:nvGrpSpPr>
        <p:grpSpPr bwMode="auto">
          <a:xfrm>
            <a:off x="6875463" y="3933825"/>
            <a:ext cx="1873250" cy="1727200"/>
            <a:chOff x="539552" y="4293096"/>
            <a:chExt cx="1872208" cy="1728192"/>
          </a:xfrm>
        </p:grpSpPr>
        <p:cxnSp>
          <p:nvCxnSpPr>
            <p:cNvPr id="44" name="Přímá spojovací čára 43"/>
            <p:cNvCxnSpPr/>
            <p:nvPr/>
          </p:nvCxnSpPr>
          <p:spPr>
            <a:xfrm>
              <a:off x="1259876" y="5228671"/>
              <a:ext cx="0" cy="18107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5" name="Elipsa 44"/>
            <p:cNvSpPr/>
            <p:nvPr/>
          </p:nvSpPr>
          <p:spPr>
            <a:xfrm>
              <a:off x="539552" y="4293096"/>
              <a:ext cx="1872208" cy="1728192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20502" name="Picture 2" descr="C:\Users\Iva\AppData\Local\Microsoft\Windows\Temporary Internet Files\Content.IE5\0ONKJSAX\MC900411886[1].wm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E6E6E6"/>
                </a:clrFrom>
                <a:clrTo>
                  <a:srgbClr val="E6E6E6">
                    <a:alpha val="0"/>
                  </a:srgbClr>
                </a:clrTo>
              </a:clrChange>
            </a:blip>
            <a:srcRect r="23335"/>
            <a:stretch>
              <a:fillRect/>
            </a:stretch>
          </p:blipFill>
          <p:spPr bwMode="auto">
            <a:xfrm>
              <a:off x="755576" y="4653136"/>
              <a:ext cx="565790" cy="54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03" name="Picture 6" descr="C:\Users\Iva\AppData\Local\Microsoft\Windows\Temporary Internet Files\Content.IE5\C6UNL220\MC900088404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043608" y="5157192"/>
              <a:ext cx="792088" cy="7207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497" name="Picture 7" descr="C:\Users\Iva\AppData\Local\Microsoft\Windows\Temporary Internet Files\Content.IE5\PE7FCGXQ\MC900088386[1].wmf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EDEBE6"/>
              </a:clrFrom>
              <a:clrTo>
                <a:srgbClr val="EDEB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08850" y="2027238"/>
            <a:ext cx="831850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8" name="Picture 5" descr="C:\Users\Iva\AppData\Local\Microsoft\Windows\Temporary Internet Files\Content.IE5\UO5MN9PV\MC9001915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3800" y="4221163"/>
            <a:ext cx="720725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9" name="Picture 7" descr="C:\Users\Iva\AppData\Local\Microsoft\Windows\Temporary Internet Files\Content.IE5\PE7FCGXQ\MC900088386[1].wmf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EDEBE6"/>
              </a:clrFrom>
              <a:clrTo>
                <a:srgbClr val="EDEB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5113" y="4221163"/>
            <a:ext cx="565150" cy="61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Bibliografická citace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Obrázky: http://office.microsoft.com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135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Bibliografická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DUM</cp:lastModifiedBy>
  <cp:revision>8</cp:revision>
  <dcterms:created xsi:type="dcterms:W3CDTF">2012-01-08T14:13:29Z</dcterms:created>
  <dcterms:modified xsi:type="dcterms:W3CDTF">2014-03-06T13:56:10Z</dcterms:modified>
</cp:coreProperties>
</file>