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AAD325-5F12-4E84-97C0-1E1994822B96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F8BA57-5B8D-4236-95ED-DE56BE77D9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26067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D3D94-7C45-4700-A17F-96C72F651E98}" type="datetimeFigureOut">
              <a:rPr lang="cs-CZ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F02B05-BE69-4565-8236-5B65D443B5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31AC2D-FBBE-4761-A035-9FE46C0B0AE2}" type="datetimeFigureOut">
              <a:rPr lang="cs-CZ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FE996C-7AC9-433E-8EB9-BDECBE93AE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6DB021-6E12-4091-9198-25D0215C6835}" type="datetimeFigureOut">
              <a:rPr lang="cs-CZ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E08EAE-7E7A-462E-BB9C-A0678ECBD6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A310FF-DD3C-476D-98C8-E514BFF8CB24}" type="datetimeFigureOut">
              <a:rPr lang="cs-CZ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F9FD02-9F13-43EC-AF39-ABDBC35CFC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98CBC-4F6E-4916-82E6-967FFB277B61}" type="datetimeFigureOut">
              <a:rPr lang="cs-CZ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5CEB7C-1343-43E4-9461-A6F7E8657E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8ADB6D-2526-4472-952C-CE66C398BD7C}" type="datetimeFigureOut">
              <a:rPr lang="cs-CZ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42DD3-60F2-4C48-A954-3CE5ABA4A0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F79AF5-B231-424B-9270-53D61E088330}" type="datetimeFigureOut">
              <a:rPr lang="cs-CZ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D9E3B7-207E-4C73-9E4F-6A48CC56D0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DAC76F-CD89-439B-AD0A-80EDD2B5ACCF}" type="datetimeFigureOut">
              <a:rPr lang="cs-CZ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05F80-F6A4-493E-8B0C-E4EA3F6319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059569-0613-4055-955C-D082059C95F4}" type="datetimeFigureOut">
              <a:rPr lang="cs-CZ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DB7E49-FBCC-422D-83E7-1FDF953DEA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549517-1E3B-47D0-9C25-F921E4C6A690}" type="datetimeFigureOut">
              <a:rPr lang="cs-CZ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489FA4-A1DA-4F63-A80E-A5C708ECBF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72B49D-66E9-4522-86EE-4D18B2CF2DA1}" type="datetimeFigureOut">
              <a:rPr lang="cs-CZ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533FA6-1322-4053-8321-12E930FA79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AD45792-DC5F-45CC-BB1C-0540D552E9EA}" type="datetimeFigureOut">
              <a:rPr lang="cs-CZ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C0C29F-EDC4-4D4B-8419-8D0A286E75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wmf"/><Relationship Id="rId7" Type="http://schemas.openxmlformats.org/officeDocument/2006/relationships/image" Target="../media/image8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wmf"/><Relationship Id="rId5" Type="http://schemas.openxmlformats.org/officeDocument/2006/relationships/image" Target="../media/image7.wmf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wmf"/><Relationship Id="rId5" Type="http://schemas.openxmlformats.org/officeDocument/2006/relationships/image" Target="../media/image7.wmf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wmf"/><Relationship Id="rId5" Type="http://schemas.openxmlformats.org/officeDocument/2006/relationships/image" Target="../media/image7.wmf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wmf"/><Relationship Id="rId5" Type="http://schemas.openxmlformats.org/officeDocument/2006/relationships/image" Target="../media/image7.wmf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395536" y="764704"/>
            <a:ext cx="7772400" cy="1470025"/>
          </a:xfrm>
        </p:spPr>
        <p:txBody>
          <a:bodyPr>
            <a:scene3d>
              <a:camera prst="isometricOffAxis1Righ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eaLnBrk="1" hangingPunct="1"/>
            <a:r>
              <a:rPr lang="cs-CZ" sz="5400" b="1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 SI MŮŽU KOUPIT?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4390603"/>
            <a:ext cx="8064500" cy="1990725"/>
          </a:xfrm>
        </p:spPr>
        <p:txBody>
          <a:bodyPr rtlCol="0">
            <a:normAutofit/>
            <a:scene3d>
              <a:camera prst="isometricOffAxis1Right"/>
              <a:lightRig rig="threePt" dir="t"/>
            </a:scene3d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bg1"/>
                </a:solidFill>
              </a:rPr>
              <a:t>Základní škola a mateřská škola </a:t>
            </a:r>
            <a:r>
              <a:rPr lang="cs-CZ" sz="1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bg1"/>
                </a:solidFill>
              </a:rPr>
              <a:t>Nesovice</a:t>
            </a:r>
            <a:r>
              <a:rPr lang="cs-CZ" sz="1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bg1"/>
                </a:solidFill>
              </a:rPr>
              <a:t>, příspěvková organizace; CZ.1.07/1.4.00/21.1167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bg1"/>
                </a:solidFill>
              </a:rPr>
              <a:t>III/2 Inovace a zkvalitnění výuky prostřednictvím ICT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bg1"/>
                </a:solidFill>
              </a:rPr>
              <a:t>VY_32_INOVACE_17_Co si můžu koupit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bg1"/>
                </a:solidFill>
              </a:rPr>
              <a:t>Sčítání tří sčítanců. Manipulace s penězi.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bg1"/>
                </a:solidFill>
              </a:rPr>
              <a:t>Mgr. Iva Hanáková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chemeClr val="bg1"/>
              </a:solidFill>
            </a:endParaRP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2539780" cy="6206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cs-CZ" b="1" dirty="0" smtClean="0"/>
              <a:t>Anotace</a:t>
            </a:r>
          </a:p>
          <a:p>
            <a:r>
              <a:rPr lang="cs-CZ" dirty="0" smtClean="0"/>
              <a:t>Finanční gramotnost – hospodaření s penězi. Sčítání a odčítání v oboru do 10. Sčítání </a:t>
            </a:r>
            <a:r>
              <a:rPr lang="cs-CZ" smtClean="0"/>
              <a:t>tří sčítanců.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Ročník: </a:t>
            </a:r>
            <a:r>
              <a:rPr lang="cs-CZ" dirty="0" smtClean="0"/>
              <a:t>1.</a:t>
            </a:r>
          </a:p>
          <a:p>
            <a:pPr>
              <a:buNone/>
            </a:pPr>
            <a:r>
              <a:rPr lang="cs-CZ" b="1" dirty="0" smtClean="0"/>
              <a:t>Vzdělávací oblast:</a:t>
            </a:r>
          </a:p>
          <a:p>
            <a:r>
              <a:rPr lang="cs-CZ" dirty="0" smtClean="0"/>
              <a:t>Matematika a její aplikace</a:t>
            </a:r>
          </a:p>
          <a:p>
            <a:pPr>
              <a:buNone/>
            </a:pPr>
            <a:r>
              <a:rPr lang="cs-CZ" b="1" dirty="0" smtClean="0"/>
              <a:t>Předmět:</a:t>
            </a:r>
          </a:p>
          <a:p>
            <a:r>
              <a:rPr lang="cs-CZ" dirty="0" smtClean="0"/>
              <a:t>Matematika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260648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VYPOČÍTEJ, KOLIK UTRATÍŠ V OBCHODĚ ZA VYBRANÉ ZBOŽÍ. JAKÝMI MINCEMI MŮŽEŠ PLATIT?</a:t>
            </a:r>
            <a:endParaRPr lang="cs-CZ" sz="2400" dirty="0"/>
          </a:p>
        </p:txBody>
      </p:sp>
      <p:pic>
        <p:nvPicPr>
          <p:cNvPr id="15363" name="Picture 3" descr="C:\Users\Iva\AppData\Local\Microsoft\Windows\Temporary Internet Files\Content.IE5\9YG1U1I7\MP900422832[1]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6200000">
            <a:off x="7488323" y="1088741"/>
            <a:ext cx="936105" cy="1728192"/>
          </a:xfrm>
          <a:prstGeom prst="rect">
            <a:avLst/>
          </a:prstGeom>
          <a:noFill/>
        </p:spPr>
      </p:pic>
      <p:pic>
        <p:nvPicPr>
          <p:cNvPr id="15364" name="Picture 4" descr="C:\Users\Iva\AppData\Local\Microsoft\Windows\Temporary Internet Files\Content.IE5\0ONKJSAX\MC90029004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484784"/>
            <a:ext cx="1225236" cy="1083398"/>
          </a:xfrm>
          <a:prstGeom prst="rect">
            <a:avLst/>
          </a:prstGeom>
          <a:noFill/>
        </p:spPr>
      </p:pic>
      <p:pic>
        <p:nvPicPr>
          <p:cNvPr id="15365" name="Picture 5" descr="C:\Users\Iva\AppData\Local\Microsoft\Windows\Temporary Internet Files\Content.IE5\RVFDKPPH\MC90043976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1484784"/>
            <a:ext cx="1083568" cy="1083568"/>
          </a:xfrm>
          <a:prstGeom prst="rect">
            <a:avLst/>
          </a:prstGeom>
          <a:noFill/>
        </p:spPr>
      </p:pic>
      <p:pic>
        <p:nvPicPr>
          <p:cNvPr id="15366" name="Picture 6" descr="C:\Users\Iva\AppData\Local\Microsoft\Windows\Temporary Internet Files\Content.IE5\O4SZK6FM\MC90043689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67744" y="1484784"/>
            <a:ext cx="1145282" cy="1145282"/>
          </a:xfrm>
          <a:prstGeom prst="rect">
            <a:avLst/>
          </a:prstGeom>
          <a:noFill/>
        </p:spPr>
      </p:pic>
      <p:pic>
        <p:nvPicPr>
          <p:cNvPr id="15367" name="Picture 7" descr="C:\Users\Iva\AppData\Local\Microsoft\Windows\Temporary Internet Files\Content.IE5\RVFDKPPH\MC90003864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90100" y="1628800"/>
            <a:ext cx="1214148" cy="746376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467544" y="2708920"/>
            <a:ext cx="1584176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 koruna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2123728" y="2708920"/>
            <a:ext cx="1584176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2</a:t>
            </a:r>
            <a:r>
              <a:rPr lang="cs-CZ" sz="2400" dirty="0" smtClean="0"/>
              <a:t> koruny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3779912" y="2708920"/>
            <a:ext cx="1584176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3</a:t>
            </a:r>
            <a:r>
              <a:rPr lang="cs-CZ" sz="2400" dirty="0" smtClean="0"/>
              <a:t> koruny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5436096" y="2708920"/>
            <a:ext cx="1584176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4</a:t>
            </a:r>
            <a:r>
              <a:rPr lang="cs-CZ" sz="2400" dirty="0" smtClean="0"/>
              <a:t> koruny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7092280" y="2708920"/>
            <a:ext cx="1584176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 korun</a:t>
            </a:r>
            <a:endParaRPr lang="cs-CZ" sz="2400" dirty="0"/>
          </a:p>
        </p:txBody>
      </p:sp>
      <p:sp>
        <p:nvSpPr>
          <p:cNvPr id="14" name="Elipsa 13"/>
          <p:cNvSpPr/>
          <p:nvPr/>
        </p:nvSpPr>
        <p:spPr>
          <a:xfrm>
            <a:off x="323528" y="3573016"/>
            <a:ext cx="2952328" cy="2808312"/>
          </a:xfrm>
          <a:prstGeom prst="ellipse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Picture 6" descr="C:\Users\Iva\AppData\Local\Microsoft\Windows\Temporary Internet Files\Content.IE5\O4SZK6FM\MC90043689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7624" y="3717032"/>
            <a:ext cx="1145282" cy="1145282"/>
          </a:xfrm>
          <a:prstGeom prst="rect">
            <a:avLst/>
          </a:prstGeom>
          <a:noFill/>
        </p:spPr>
      </p:pic>
      <p:pic>
        <p:nvPicPr>
          <p:cNvPr id="16" name="Picture 7" descr="C:\Users\Iva\AppData\Local\Microsoft\Windows\Temporary Internet Files\Content.IE5\RVFDKPPH\MC90003864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907704" y="4869160"/>
            <a:ext cx="1214148" cy="746376"/>
          </a:xfrm>
          <a:prstGeom prst="rect">
            <a:avLst/>
          </a:prstGeom>
          <a:noFill/>
        </p:spPr>
      </p:pic>
      <p:pic>
        <p:nvPicPr>
          <p:cNvPr id="17" name="Picture 5" descr="C:\Users\Iva\AppData\Local\Microsoft\Windows\Temporary Internet Files\Content.IE5\RVFDKPPH\MC90043976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4869160"/>
            <a:ext cx="1083568" cy="1083568"/>
          </a:xfrm>
          <a:prstGeom prst="rect">
            <a:avLst/>
          </a:prstGeom>
          <a:noFill/>
        </p:spPr>
      </p:pic>
      <p:grpSp>
        <p:nvGrpSpPr>
          <p:cNvPr id="28" name="Skupina 27"/>
          <p:cNvGrpSpPr/>
          <p:nvPr/>
        </p:nvGrpSpPr>
        <p:grpSpPr>
          <a:xfrm>
            <a:off x="3564480" y="3284984"/>
            <a:ext cx="4031856" cy="720000"/>
            <a:chOff x="3491880" y="3573016"/>
            <a:chExt cx="5328000" cy="864096"/>
          </a:xfrm>
        </p:grpSpPr>
        <p:sp>
          <p:nvSpPr>
            <p:cNvPr id="18" name="Obdélník 17"/>
            <p:cNvSpPr/>
            <p:nvPr/>
          </p:nvSpPr>
          <p:spPr>
            <a:xfrm>
              <a:off x="3491880" y="3573016"/>
              <a:ext cx="5328000" cy="864096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9" name="Picture 14"/>
            <p:cNvPicPr>
              <a:picLocks noChangeAspect="1" noChangeArrowheads="1"/>
            </p:cNvPicPr>
            <p:nvPr/>
          </p:nvPicPr>
          <p:blipFill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4139952" y="3645024"/>
              <a:ext cx="576000" cy="6528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" name="Picture 14"/>
            <p:cNvPicPr>
              <a:picLocks noChangeAspect="1" noChangeArrowheads="1"/>
            </p:cNvPicPr>
            <p:nvPr/>
          </p:nvPicPr>
          <p:blipFill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7020272" y="3645024"/>
              <a:ext cx="576000" cy="6528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1" name="Picture 14"/>
            <p:cNvPicPr>
              <a:picLocks noChangeAspect="1" noChangeArrowheads="1"/>
            </p:cNvPicPr>
            <p:nvPr/>
          </p:nvPicPr>
          <p:blipFill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6444208" y="3645024"/>
              <a:ext cx="576000" cy="6528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2" name="Picture 14"/>
            <p:cNvPicPr>
              <a:picLocks noChangeAspect="1" noChangeArrowheads="1"/>
            </p:cNvPicPr>
            <p:nvPr/>
          </p:nvPicPr>
          <p:blipFill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5868144" y="3645024"/>
              <a:ext cx="576000" cy="6528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3" name="Picture 14"/>
            <p:cNvPicPr>
              <a:picLocks noChangeAspect="1" noChangeArrowheads="1"/>
            </p:cNvPicPr>
            <p:nvPr/>
          </p:nvPicPr>
          <p:blipFill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5292080" y="3645024"/>
              <a:ext cx="576000" cy="6528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4" name="Picture 14"/>
            <p:cNvPicPr>
              <a:picLocks noChangeAspect="1" noChangeArrowheads="1"/>
            </p:cNvPicPr>
            <p:nvPr/>
          </p:nvPicPr>
          <p:blipFill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4716016" y="3645024"/>
              <a:ext cx="576000" cy="6528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5" name="Picture 14"/>
            <p:cNvPicPr>
              <a:picLocks noChangeAspect="1" noChangeArrowheads="1"/>
            </p:cNvPicPr>
            <p:nvPr/>
          </p:nvPicPr>
          <p:blipFill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8172400" y="3645024"/>
              <a:ext cx="576000" cy="6528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6" name="Picture 14"/>
            <p:cNvPicPr>
              <a:picLocks noChangeAspect="1" noChangeArrowheads="1"/>
            </p:cNvPicPr>
            <p:nvPr/>
          </p:nvPicPr>
          <p:blipFill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3563888" y="3645024"/>
              <a:ext cx="576000" cy="6528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7" name="Picture 14"/>
            <p:cNvPicPr>
              <a:picLocks noChangeAspect="1" noChangeArrowheads="1"/>
            </p:cNvPicPr>
            <p:nvPr/>
          </p:nvPicPr>
          <p:blipFill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7596336" y="3645024"/>
              <a:ext cx="576000" cy="6528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58" name="Skupina 57"/>
          <p:cNvGrpSpPr/>
          <p:nvPr/>
        </p:nvGrpSpPr>
        <p:grpSpPr>
          <a:xfrm>
            <a:off x="3563888" y="4077072"/>
            <a:ext cx="2592000" cy="720000"/>
            <a:chOff x="3563888" y="4293096"/>
            <a:chExt cx="3456384" cy="1008112"/>
          </a:xfrm>
        </p:grpSpPr>
        <p:sp>
          <p:nvSpPr>
            <p:cNvPr id="30" name="Obdélník 29"/>
            <p:cNvSpPr/>
            <p:nvPr/>
          </p:nvSpPr>
          <p:spPr>
            <a:xfrm>
              <a:off x="3563888" y="4293096"/>
              <a:ext cx="3456384" cy="1008112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1" name="Picture 14"/>
            <p:cNvPicPr>
              <a:picLocks noChangeAspect="1" noChangeArrowheads="1"/>
            </p:cNvPicPr>
            <p:nvPr/>
          </p:nvPicPr>
          <p:blipFill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4211960" y="4365104"/>
              <a:ext cx="576000" cy="6528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5" name="Picture 14"/>
            <p:cNvPicPr>
              <a:picLocks noChangeAspect="1" noChangeArrowheads="1"/>
            </p:cNvPicPr>
            <p:nvPr/>
          </p:nvPicPr>
          <p:blipFill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5364088" y="4365104"/>
              <a:ext cx="576000" cy="6528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6" name="Picture 14"/>
            <p:cNvPicPr>
              <a:picLocks noChangeAspect="1" noChangeArrowheads="1"/>
            </p:cNvPicPr>
            <p:nvPr/>
          </p:nvPicPr>
          <p:blipFill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4788024" y="4365104"/>
              <a:ext cx="576000" cy="6528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8" name="Picture 14"/>
            <p:cNvPicPr>
              <a:picLocks noChangeAspect="1" noChangeArrowheads="1"/>
            </p:cNvPicPr>
            <p:nvPr/>
          </p:nvPicPr>
          <p:blipFill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3635896" y="4365104"/>
              <a:ext cx="576000" cy="6528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40" name="Picture 16"/>
            <p:cNvPicPr>
              <a:picLocks noChangeAspect="1" noChangeArrowheads="1"/>
            </p:cNvPicPr>
            <p:nvPr/>
          </p:nvPicPr>
          <p:blipFill>
            <a:blip r:embed="rId8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6012160" y="4293096"/>
              <a:ext cx="1000835" cy="936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62" name="Skupina 61"/>
          <p:cNvGrpSpPr/>
          <p:nvPr/>
        </p:nvGrpSpPr>
        <p:grpSpPr>
          <a:xfrm>
            <a:off x="3563888" y="4869160"/>
            <a:ext cx="3708000" cy="720000"/>
            <a:chOff x="3563888" y="5373216"/>
            <a:chExt cx="4608512" cy="864096"/>
          </a:xfrm>
        </p:grpSpPr>
        <p:sp>
          <p:nvSpPr>
            <p:cNvPr id="42" name="Obdélník 41"/>
            <p:cNvSpPr/>
            <p:nvPr/>
          </p:nvSpPr>
          <p:spPr>
            <a:xfrm>
              <a:off x="3563888" y="5373216"/>
              <a:ext cx="4608512" cy="864096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3" name="Picture 14"/>
            <p:cNvPicPr>
              <a:picLocks noChangeAspect="1" noChangeArrowheads="1"/>
            </p:cNvPicPr>
            <p:nvPr/>
          </p:nvPicPr>
          <p:blipFill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4211960" y="5445224"/>
              <a:ext cx="576000" cy="6528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46" name="Picture 14"/>
            <p:cNvPicPr>
              <a:picLocks noChangeAspect="1" noChangeArrowheads="1"/>
            </p:cNvPicPr>
            <p:nvPr/>
          </p:nvPicPr>
          <p:blipFill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5940152" y="5445224"/>
              <a:ext cx="576000" cy="6528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47" name="Picture 14"/>
            <p:cNvPicPr>
              <a:picLocks noChangeAspect="1" noChangeArrowheads="1"/>
            </p:cNvPicPr>
            <p:nvPr/>
          </p:nvPicPr>
          <p:blipFill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5364088" y="5445224"/>
              <a:ext cx="576000" cy="6528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48" name="Picture 14"/>
            <p:cNvPicPr>
              <a:picLocks noChangeAspect="1" noChangeArrowheads="1"/>
            </p:cNvPicPr>
            <p:nvPr/>
          </p:nvPicPr>
          <p:blipFill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4788024" y="5445224"/>
              <a:ext cx="576000" cy="6528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50" name="Picture 14"/>
            <p:cNvPicPr>
              <a:picLocks noChangeAspect="1" noChangeArrowheads="1"/>
            </p:cNvPicPr>
            <p:nvPr/>
          </p:nvPicPr>
          <p:blipFill>
            <a:blip r:embed="rId7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3635896" y="5445224"/>
              <a:ext cx="576000" cy="6528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52" name="Picture 18"/>
            <p:cNvPicPr>
              <a:picLocks noChangeAspect="1" noChangeArrowheads="1"/>
            </p:cNvPicPr>
            <p:nvPr/>
          </p:nvPicPr>
          <p:blipFill>
            <a:blip r:embed="rId9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7361279" y="5445224"/>
              <a:ext cx="739113" cy="720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53" name="Picture 18"/>
            <p:cNvPicPr>
              <a:picLocks noChangeAspect="1" noChangeArrowheads="1"/>
            </p:cNvPicPr>
            <p:nvPr/>
          </p:nvPicPr>
          <p:blipFill>
            <a:blip r:embed="rId9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6588224" y="5445224"/>
              <a:ext cx="739113" cy="720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54" name="Obdélník 53"/>
          <p:cNvSpPr/>
          <p:nvPr/>
        </p:nvSpPr>
        <p:spPr>
          <a:xfrm>
            <a:off x="3563888" y="5661248"/>
            <a:ext cx="2088232" cy="72000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5" name="Picture 16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635896" y="5661248"/>
            <a:ext cx="720080" cy="6734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6" name="Picture 18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55976" y="5733256"/>
            <a:ext cx="576064" cy="5611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3" name="Picture 18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932040" y="5733256"/>
            <a:ext cx="576064" cy="5611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Elipsa 13"/>
          <p:cNvSpPr/>
          <p:nvPr/>
        </p:nvSpPr>
        <p:spPr>
          <a:xfrm>
            <a:off x="3347864" y="3501008"/>
            <a:ext cx="2952328" cy="2808312"/>
          </a:xfrm>
          <a:prstGeom prst="ellipse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539552" y="260648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VYPOČÍTEJ, KOLIK UTRATÍŠ V OBCHODĚ ZA VYBRANÉ ZBOŽÍ. JAKÝMI MINCEMI MŮŽEŠ PLATIT?</a:t>
            </a:r>
            <a:endParaRPr lang="cs-CZ" sz="2400" dirty="0"/>
          </a:p>
        </p:txBody>
      </p:sp>
      <p:pic>
        <p:nvPicPr>
          <p:cNvPr id="15363" name="Picture 3" descr="C:\Users\Iva\AppData\Local\Microsoft\Windows\Temporary Internet Files\Content.IE5\9YG1U1I7\MP900422832[1]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6200000">
            <a:off x="7488323" y="1088741"/>
            <a:ext cx="936105" cy="1728192"/>
          </a:xfrm>
          <a:prstGeom prst="rect">
            <a:avLst/>
          </a:prstGeom>
          <a:noFill/>
        </p:spPr>
      </p:pic>
      <p:pic>
        <p:nvPicPr>
          <p:cNvPr id="15364" name="Picture 4" descr="C:\Users\Iva\AppData\Local\Microsoft\Windows\Temporary Internet Files\Content.IE5\0ONKJSAX\MC90029004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3861048"/>
            <a:ext cx="1225236" cy="1083398"/>
          </a:xfrm>
          <a:prstGeom prst="rect">
            <a:avLst/>
          </a:prstGeom>
          <a:noFill/>
        </p:spPr>
      </p:pic>
      <p:pic>
        <p:nvPicPr>
          <p:cNvPr id="15365" name="Picture 5" descr="C:\Users\Iva\AppData\Local\Microsoft\Windows\Temporary Internet Files\Content.IE5\RVFDKPPH\MC90043976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1484784"/>
            <a:ext cx="1083568" cy="1083568"/>
          </a:xfrm>
          <a:prstGeom prst="rect">
            <a:avLst/>
          </a:prstGeom>
          <a:noFill/>
        </p:spPr>
      </p:pic>
      <p:pic>
        <p:nvPicPr>
          <p:cNvPr id="15366" name="Picture 6" descr="C:\Users\Iva\AppData\Local\Microsoft\Windows\Temporary Internet Files\Content.IE5\O4SZK6FM\MC90043689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67744" y="1484784"/>
            <a:ext cx="1145282" cy="1145282"/>
          </a:xfrm>
          <a:prstGeom prst="rect">
            <a:avLst/>
          </a:prstGeom>
          <a:noFill/>
        </p:spPr>
      </p:pic>
      <p:pic>
        <p:nvPicPr>
          <p:cNvPr id="15367" name="Picture 7" descr="C:\Users\Iva\AppData\Local\Microsoft\Windows\Temporary Internet Files\Content.IE5\RVFDKPPH\MC90003864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90100" y="1628800"/>
            <a:ext cx="1214148" cy="746376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467544" y="2708920"/>
            <a:ext cx="1584176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 koruna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2123728" y="2708920"/>
            <a:ext cx="1584176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2</a:t>
            </a:r>
            <a:r>
              <a:rPr lang="cs-CZ" sz="2400" dirty="0" smtClean="0"/>
              <a:t> koruny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3779912" y="2708920"/>
            <a:ext cx="1584176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3</a:t>
            </a:r>
            <a:r>
              <a:rPr lang="cs-CZ" sz="2400" dirty="0" smtClean="0"/>
              <a:t> koruny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5436096" y="2708920"/>
            <a:ext cx="1584176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4</a:t>
            </a:r>
            <a:r>
              <a:rPr lang="cs-CZ" sz="2400" dirty="0" smtClean="0"/>
              <a:t> koruny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7092280" y="2708920"/>
            <a:ext cx="1584176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 korun</a:t>
            </a:r>
            <a:endParaRPr lang="cs-CZ" sz="2400" dirty="0"/>
          </a:p>
        </p:txBody>
      </p:sp>
      <p:pic>
        <p:nvPicPr>
          <p:cNvPr id="16" name="Picture 7" descr="C:\Users\Iva\AppData\Local\Microsoft\Windows\Temporary Internet Files\Content.IE5\RVFDKPPH\MC90003864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60032" y="4509120"/>
            <a:ext cx="1214148" cy="746376"/>
          </a:xfrm>
          <a:prstGeom prst="rect">
            <a:avLst/>
          </a:prstGeom>
          <a:noFill/>
        </p:spPr>
      </p:pic>
      <p:pic>
        <p:nvPicPr>
          <p:cNvPr id="49" name="Picture 3" descr="C:\Users\Iva\AppData\Local\Microsoft\Windows\Temporary Internet Files\Content.IE5\9YG1U1I7\MP900422832[1]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6200000">
            <a:off x="4103948" y="4617132"/>
            <a:ext cx="936105" cy="1728192"/>
          </a:xfrm>
          <a:prstGeom prst="rect">
            <a:avLst/>
          </a:prstGeom>
          <a:noFill/>
        </p:spPr>
      </p:pic>
      <p:pic>
        <p:nvPicPr>
          <p:cNvPr id="58" name="Picture 4" descr="C:\Users\Iva\AppData\Local\Microsoft\Windows\Temporary Internet Files\Content.IE5\0ONKJSAX\MC90029004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484784"/>
            <a:ext cx="1225236" cy="108339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Elipsa 13"/>
          <p:cNvSpPr/>
          <p:nvPr/>
        </p:nvSpPr>
        <p:spPr>
          <a:xfrm>
            <a:off x="3347864" y="3501008"/>
            <a:ext cx="2952328" cy="2808312"/>
          </a:xfrm>
          <a:prstGeom prst="ellipse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539552" y="260648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VYPOČÍTEJ, KOLIK UTRATÍŠ V OBCHODĚ ZA VYBRANÉ ZBOŽÍ. JAKÝMI MINCEMI MŮŽEŠ PLATIT?</a:t>
            </a:r>
            <a:endParaRPr lang="cs-CZ" sz="2400" dirty="0"/>
          </a:p>
        </p:txBody>
      </p:sp>
      <p:pic>
        <p:nvPicPr>
          <p:cNvPr id="15363" name="Picture 3" descr="C:\Users\Iva\AppData\Local\Microsoft\Windows\Temporary Internet Files\Content.IE5\9YG1U1I7\MP900422832[1]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6200000">
            <a:off x="7488323" y="1088741"/>
            <a:ext cx="936105" cy="1728192"/>
          </a:xfrm>
          <a:prstGeom prst="rect">
            <a:avLst/>
          </a:prstGeom>
          <a:noFill/>
        </p:spPr>
      </p:pic>
      <p:pic>
        <p:nvPicPr>
          <p:cNvPr id="15365" name="Picture 5" descr="C:\Users\Iva\AppData\Local\Microsoft\Windows\Temporary Internet Files\Content.IE5\RVFDKPPH\MC90043976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1484784"/>
            <a:ext cx="1083568" cy="1083568"/>
          </a:xfrm>
          <a:prstGeom prst="rect">
            <a:avLst/>
          </a:prstGeom>
          <a:noFill/>
        </p:spPr>
      </p:pic>
      <p:pic>
        <p:nvPicPr>
          <p:cNvPr id="15366" name="Picture 6" descr="C:\Users\Iva\AppData\Local\Microsoft\Windows\Temporary Internet Files\Content.IE5\O4SZK6FM\MC90043689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7744" y="1484784"/>
            <a:ext cx="1145282" cy="1145282"/>
          </a:xfrm>
          <a:prstGeom prst="rect">
            <a:avLst/>
          </a:prstGeom>
          <a:noFill/>
        </p:spPr>
      </p:pic>
      <p:pic>
        <p:nvPicPr>
          <p:cNvPr id="15367" name="Picture 7" descr="C:\Users\Iva\AppData\Local\Microsoft\Windows\Temporary Internet Files\Content.IE5\RVFDKPPH\MC90003864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90100" y="1628800"/>
            <a:ext cx="1214148" cy="746376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467544" y="2708920"/>
            <a:ext cx="1584176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 koruna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2123728" y="2708920"/>
            <a:ext cx="1584176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2</a:t>
            </a:r>
            <a:r>
              <a:rPr lang="cs-CZ" sz="2400" dirty="0" smtClean="0"/>
              <a:t> koruny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3779912" y="2708920"/>
            <a:ext cx="1584176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3</a:t>
            </a:r>
            <a:r>
              <a:rPr lang="cs-CZ" sz="2400" dirty="0" smtClean="0"/>
              <a:t> koruny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5436096" y="2708920"/>
            <a:ext cx="1584176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4</a:t>
            </a:r>
            <a:r>
              <a:rPr lang="cs-CZ" sz="2400" dirty="0" smtClean="0"/>
              <a:t> koruny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7092280" y="2708920"/>
            <a:ext cx="1584176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 korun</a:t>
            </a:r>
            <a:endParaRPr lang="cs-CZ" sz="2400" dirty="0"/>
          </a:p>
        </p:txBody>
      </p:sp>
      <p:pic>
        <p:nvPicPr>
          <p:cNvPr id="49" name="Picture 3" descr="C:\Users\Iva\AppData\Local\Microsoft\Windows\Temporary Internet Files\Content.IE5\9YG1U1I7\MP900422832[1]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6200000">
            <a:off x="4103948" y="4617132"/>
            <a:ext cx="936105" cy="1728192"/>
          </a:xfrm>
          <a:prstGeom prst="rect">
            <a:avLst/>
          </a:prstGeom>
          <a:noFill/>
        </p:spPr>
      </p:pic>
      <p:pic>
        <p:nvPicPr>
          <p:cNvPr id="17" name="Picture 4" descr="C:\Users\Iva\AppData\Local\Microsoft\Windows\Temporary Internet Files\Content.IE5\0ONKJSAX\MC90029004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584" y="1484784"/>
            <a:ext cx="1225236" cy="1083398"/>
          </a:xfrm>
          <a:prstGeom prst="rect">
            <a:avLst/>
          </a:prstGeom>
          <a:noFill/>
        </p:spPr>
      </p:pic>
      <p:pic>
        <p:nvPicPr>
          <p:cNvPr id="19" name="Picture 6" descr="C:\Users\Iva\AppData\Local\Microsoft\Windows\Temporary Internet Files\Content.IE5\O4SZK6FM\MC90043689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3645024"/>
            <a:ext cx="1145282" cy="1145282"/>
          </a:xfrm>
          <a:prstGeom prst="rect">
            <a:avLst/>
          </a:prstGeom>
          <a:noFill/>
        </p:spPr>
      </p:pic>
      <p:pic>
        <p:nvPicPr>
          <p:cNvPr id="20" name="Picture 4" descr="C:\Users\Iva\AppData\Local\Microsoft\Windows\Temporary Internet Files\Content.IE5\0ONKJSAX\MC90029004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32040" y="4365104"/>
            <a:ext cx="1225236" cy="108339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Elipsa 13"/>
          <p:cNvSpPr/>
          <p:nvPr/>
        </p:nvSpPr>
        <p:spPr>
          <a:xfrm>
            <a:off x="3347864" y="3501008"/>
            <a:ext cx="2952328" cy="2808312"/>
          </a:xfrm>
          <a:prstGeom prst="ellipse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539552" y="260648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VYPOČÍTEJ, KOLIK UTRATÍŠ V OBCHODĚ ZA VYBRANÉ ZBOŽÍ. JAKÝMI MINCEMI MŮŽEŠ PLATIT?</a:t>
            </a:r>
            <a:endParaRPr lang="cs-CZ" sz="2400" dirty="0"/>
          </a:p>
        </p:txBody>
      </p:sp>
      <p:pic>
        <p:nvPicPr>
          <p:cNvPr id="15363" name="Picture 3" descr="C:\Users\Iva\AppData\Local\Microsoft\Windows\Temporary Internet Files\Content.IE5\9YG1U1I7\MP900422832[1]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6200000">
            <a:off x="7488323" y="1088741"/>
            <a:ext cx="936105" cy="1728192"/>
          </a:xfrm>
          <a:prstGeom prst="rect">
            <a:avLst/>
          </a:prstGeom>
          <a:noFill/>
        </p:spPr>
      </p:pic>
      <p:pic>
        <p:nvPicPr>
          <p:cNvPr id="15365" name="Picture 5" descr="C:\Users\Iva\AppData\Local\Microsoft\Windows\Temporary Internet Files\Content.IE5\RVFDKPPH\MC90043976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1484784"/>
            <a:ext cx="1083568" cy="1083568"/>
          </a:xfrm>
          <a:prstGeom prst="rect">
            <a:avLst/>
          </a:prstGeom>
          <a:noFill/>
        </p:spPr>
      </p:pic>
      <p:pic>
        <p:nvPicPr>
          <p:cNvPr id="15366" name="Picture 6" descr="C:\Users\Iva\AppData\Local\Microsoft\Windows\Temporary Internet Files\Content.IE5\O4SZK6FM\MC90043689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7744" y="1484784"/>
            <a:ext cx="1145282" cy="1145282"/>
          </a:xfrm>
          <a:prstGeom prst="rect">
            <a:avLst/>
          </a:prstGeom>
          <a:noFill/>
        </p:spPr>
      </p:pic>
      <p:pic>
        <p:nvPicPr>
          <p:cNvPr id="15367" name="Picture 7" descr="C:\Users\Iva\AppData\Local\Microsoft\Windows\Temporary Internet Files\Content.IE5\RVFDKPPH\MC90003864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90100" y="1628800"/>
            <a:ext cx="1214148" cy="746376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467544" y="2708920"/>
            <a:ext cx="1584176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 koruna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2123728" y="2708920"/>
            <a:ext cx="1584176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2</a:t>
            </a:r>
            <a:r>
              <a:rPr lang="cs-CZ" sz="2400" dirty="0" smtClean="0"/>
              <a:t> koruny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3779912" y="2708920"/>
            <a:ext cx="1584176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3</a:t>
            </a:r>
            <a:r>
              <a:rPr lang="cs-CZ" sz="2400" dirty="0" smtClean="0"/>
              <a:t> koruny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5436096" y="2708920"/>
            <a:ext cx="1584176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4</a:t>
            </a:r>
            <a:r>
              <a:rPr lang="cs-CZ" sz="2400" dirty="0" smtClean="0"/>
              <a:t> koruny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7092280" y="2708920"/>
            <a:ext cx="1584176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 korun</a:t>
            </a:r>
            <a:endParaRPr lang="cs-CZ" sz="2400" dirty="0"/>
          </a:p>
        </p:txBody>
      </p:sp>
      <p:pic>
        <p:nvPicPr>
          <p:cNvPr id="17" name="Picture 4" descr="C:\Users\Iva\AppData\Local\Microsoft\Windows\Temporary Internet Files\Content.IE5\0ONKJSAX\MC90029004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584" y="1484784"/>
            <a:ext cx="1225236" cy="1083398"/>
          </a:xfrm>
          <a:prstGeom prst="rect">
            <a:avLst/>
          </a:prstGeom>
          <a:noFill/>
        </p:spPr>
      </p:pic>
      <p:pic>
        <p:nvPicPr>
          <p:cNvPr id="19" name="Picture 6" descr="C:\Users\Iva\AppData\Local\Microsoft\Windows\Temporary Internet Files\Content.IE5\O4SZK6FM\MC90043689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3645024"/>
            <a:ext cx="1145282" cy="1145282"/>
          </a:xfrm>
          <a:prstGeom prst="rect">
            <a:avLst/>
          </a:prstGeom>
          <a:noFill/>
        </p:spPr>
      </p:pic>
      <p:pic>
        <p:nvPicPr>
          <p:cNvPr id="20" name="Picture 4" descr="C:\Users\Iva\AppData\Local\Microsoft\Windows\Temporary Internet Files\Content.IE5\0ONKJSAX\MC90029004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32040" y="4365104"/>
            <a:ext cx="1225236" cy="1083398"/>
          </a:xfrm>
          <a:prstGeom prst="rect">
            <a:avLst/>
          </a:prstGeom>
          <a:noFill/>
        </p:spPr>
      </p:pic>
      <p:pic>
        <p:nvPicPr>
          <p:cNvPr id="18" name="Picture 5" descr="C:\Users\Iva\AppData\Local\Microsoft\Windows\Temporary Internet Files\Content.IE5\RVFDKPPH\MC90043976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4869160"/>
            <a:ext cx="1083568" cy="10835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Elipsa 13"/>
          <p:cNvSpPr/>
          <p:nvPr/>
        </p:nvSpPr>
        <p:spPr>
          <a:xfrm>
            <a:off x="3347864" y="3501008"/>
            <a:ext cx="2952328" cy="2808312"/>
          </a:xfrm>
          <a:prstGeom prst="ellipse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539552" y="260648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VYPOČÍTEJ, KOLIK UTRATÍŠ V OBCHODĚ ZA VYBRANÉ ZBOŽÍ. JAKÝMI MINCEMI MŮŽEŠ PLATIT?</a:t>
            </a:r>
            <a:endParaRPr lang="cs-CZ" sz="2400" dirty="0"/>
          </a:p>
        </p:txBody>
      </p:sp>
      <p:pic>
        <p:nvPicPr>
          <p:cNvPr id="15363" name="Picture 3" descr="C:\Users\Iva\AppData\Local\Microsoft\Windows\Temporary Internet Files\Content.IE5\9YG1U1I7\MP900422832[1]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6200000">
            <a:off x="7488323" y="1088741"/>
            <a:ext cx="936105" cy="1728192"/>
          </a:xfrm>
          <a:prstGeom prst="rect">
            <a:avLst/>
          </a:prstGeom>
          <a:noFill/>
        </p:spPr>
      </p:pic>
      <p:pic>
        <p:nvPicPr>
          <p:cNvPr id="15365" name="Picture 5" descr="C:\Users\Iva\AppData\Local\Microsoft\Windows\Temporary Internet Files\Content.IE5\RVFDKPPH\MC90043976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1484784"/>
            <a:ext cx="1083568" cy="1083568"/>
          </a:xfrm>
          <a:prstGeom prst="rect">
            <a:avLst/>
          </a:prstGeom>
          <a:noFill/>
        </p:spPr>
      </p:pic>
      <p:pic>
        <p:nvPicPr>
          <p:cNvPr id="15366" name="Picture 6" descr="C:\Users\Iva\AppData\Local\Microsoft\Windows\Temporary Internet Files\Content.IE5\O4SZK6FM\MC90043689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7744" y="1484784"/>
            <a:ext cx="1145282" cy="1145282"/>
          </a:xfrm>
          <a:prstGeom prst="rect">
            <a:avLst/>
          </a:prstGeom>
          <a:noFill/>
        </p:spPr>
      </p:pic>
      <p:pic>
        <p:nvPicPr>
          <p:cNvPr id="15367" name="Picture 7" descr="C:\Users\Iva\AppData\Local\Microsoft\Windows\Temporary Internet Files\Content.IE5\RVFDKPPH\MC90003864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90100" y="1628800"/>
            <a:ext cx="1214148" cy="746376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467544" y="2708920"/>
            <a:ext cx="1584176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 koruna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2123728" y="2708920"/>
            <a:ext cx="1584176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2</a:t>
            </a:r>
            <a:r>
              <a:rPr lang="cs-CZ" sz="2400" dirty="0" smtClean="0"/>
              <a:t> koruny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3779912" y="2708920"/>
            <a:ext cx="1584176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3</a:t>
            </a:r>
            <a:r>
              <a:rPr lang="cs-CZ" sz="2400" dirty="0" smtClean="0"/>
              <a:t> koruny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5436096" y="2708920"/>
            <a:ext cx="1584176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4</a:t>
            </a:r>
            <a:r>
              <a:rPr lang="cs-CZ" sz="2400" dirty="0" smtClean="0"/>
              <a:t> koruny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7092280" y="2708920"/>
            <a:ext cx="1584176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 korun</a:t>
            </a:r>
            <a:endParaRPr lang="cs-CZ" sz="2400" dirty="0"/>
          </a:p>
        </p:txBody>
      </p:sp>
      <p:pic>
        <p:nvPicPr>
          <p:cNvPr id="17" name="Picture 4" descr="C:\Users\Iva\AppData\Local\Microsoft\Windows\Temporary Internet Files\Content.IE5\0ONKJSAX\MC90029004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584" y="1484784"/>
            <a:ext cx="1225236" cy="1083398"/>
          </a:xfrm>
          <a:prstGeom prst="rect">
            <a:avLst/>
          </a:prstGeom>
          <a:noFill/>
        </p:spPr>
      </p:pic>
      <p:pic>
        <p:nvPicPr>
          <p:cNvPr id="18" name="Picture 5" descr="C:\Users\Iva\AppData\Local\Microsoft\Windows\Temporary Internet Files\Content.IE5\RVFDKPPH\MC90043976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4869160"/>
            <a:ext cx="1083568" cy="1083568"/>
          </a:xfrm>
          <a:prstGeom prst="rect">
            <a:avLst/>
          </a:prstGeom>
          <a:noFill/>
        </p:spPr>
      </p:pic>
      <p:pic>
        <p:nvPicPr>
          <p:cNvPr id="22" name="Picture 7" descr="C:\Users\Iva\AppData\Local\Microsoft\Windows\Temporary Internet Files\Content.IE5\RVFDKPPH\MC90003864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3928" y="3861048"/>
            <a:ext cx="1214148" cy="746376"/>
          </a:xfrm>
          <a:prstGeom prst="rect">
            <a:avLst/>
          </a:prstGeom>
          <a:noFill/>
        </p:spPr>
      </p:pic>
      <p:pic>
        <p:nvPicPr>
          <p:cNvPr id="23" name="Picture 6" descr="C:\Users\Iva\AppData\Local\Microsoft\Windows\Temporary Internet Files\Content.IE5\O4SZK6FM\MC90043689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4293096"/>
            <a:ext cx="1145282" cy="114528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Elipsa 13"/>
          <p:cNvSpPr/>
          <p:nvPr/>
        </p:nvSpPr>
        <p:spPr>
          <a:xfrm>
            <a:off x="3347864" y="3501008"/>
            <a:ext cx="2952328" cy="2808312"/>
          </a:xfrm>
          <a:prstGeom prst="ellipse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539552" y="260648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VYPOČÍTEJ, KOLIK UTRATÍŠ V OBCHODĚ ZA VYBRANÉ ZBOŽÍ. JAKÝMI MINCEMI MŮŽEŠ PLATIT?</a:t>
            </a:r>
            <a:endParaRPr lang="cs-CZ" sz="2400" dirty="0"/>
          </a:p>
        </p:txBody>
      </p:sp>
      <p:pic>
        <p:nvPicPr>
          <p:cNvPr id="15363" name="Picture 3" descr="C:\Users\Iva\AppData\Local\Microsoft\Windows\Temporary Internet Files\Content.IE5\9YG1U1I7\MP900422832[1]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6200000">
            <a:off x="7488323" y="1088741"/>
            <a:ext cx="936105" cy="1728192"/>
          </a:xfrm>
          <a:prstGeom prst="rect">
            <a:avLst/>
          </a:prstGeom>
          <a:noFill/>
        </p:spPr>
      </p:pic>
      <p:pic>
        <p:nvPicPr>
          <p:cNvPr id="15365" name="Picture 5" descr="C:\Users\Iva\AppData\Local\Microsoft\Windows\Temporary Internet Files\Content.IE5\RVFDKPPH\MC90043976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1484784"/>
            <a:ext cx="1083568" cy="1083568"/>
          </a:xfrm>
          <a:prstGeom prst="rect">
            <a:avLst/>
          </a:prstGeom>
          <a:noFill/>
        </p:spPr>
      </p:pic>
      <p:pic>
        <p:nvPicPr>
          <p:cNvPr id="15366" name="Picture 6" descr="C:\Users\Iva\AppData\Local\Microsoft\Windows\Temporary Internet Files\Content.IE5\O4SZK6FM\MC90043689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7744" y="1484784"/>
            <a:ext cx="1145282" cy="1145282"/>
          </a:xfrm>
          <a:prstGeom prst="rect">
            <a:avLst/>
          </a:prstGeom>
          <a:noFill/>
        </p:spPr>
      </p:pic>
      <p:pic>
        <p:nvPicPr>
          <p:cNvPr id="15367" name="Picture 7" descr="C:\Users\Iva\AppData\Local\Microsoft\Windows\Temporary Internet Files\Content.IE5\RVFDKPPH\MC90003864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90100" y="1628800"/>
            <a:ext cx="1214148" cy="746376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467544" y="2708920"/>
            <a:ext cx="1584176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 koruna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2123728" y="2708920"/>
            <a:ext cx="1584176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2</a:t>
            </a:r>
            <a:r>
              <a:rPr lang="cs-CZ" sz="2400" dirty="0" smtClean="0"/>
              <a:t> koruny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3779912" y="2708920"/>
            <a:ext cx="1584176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3</a:t>
            </a:r>
            <a:r>
              <a:rPr lang="cs-CZ" sz="2400" dirty="0" smtClean="0"/>
              <a:t> koruny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5436096" y="2708920"/>
            <a:ext cx="1584176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4</a:t>
            </a:r>
            <a:r>
              <a:rPr lang="cs-CZ" sz="2400" dirty="0" smtClean="0"/>
              <a:t> koruny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7092280" y="2708920"/>
            <a:ext cx="1584176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 korun</a:t>
            </a:r>
            <a:endParaRPr lang="cs-CZ" sz="2400" dirty="0"/>
          </a:p>
        </p:txBody>
      </p:sp>
      <p:pic>
        <p:nvPicPr>
          <p:cNvPr id="17" name="Picture 4" descr="C:\Users\Iva\AppData\Local\Microsoft\Windows\Temporary Internet Files\Content.IE5\0ONKJSAX\MC90029004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584" y="1484784"/>
            <a:ext cx="1225236" cy="1083398"/>
          </a:xfrm>
          <a:prstGeom prst="rect">
            <a:avLst/>
          </a:prstGeom>
          <a:noFill/>
        </p:spPr>
      </p:pic>
      <p:pic>
        <p:nvPicPr>
          <p:cNvPr id="22" name="Picture 7" descr="C:\Users\Iva\AppData\Local\Microsoft\Windows\Temporary Internet Files\Content.IE5\RVFDKPPH\MC90003864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37972" y="5202904"/>
            <a:ext cx="1214148" cy="746376"/>
          </a:xfrm>
          <a:prstGeom prst="rect">
            <a:avLst/>
          </a:prstGeom>
          <a:noFill/>
        </p:spPr>
      </p:pic>
      <p:pic>
        <p:nvPicPr>
          <p:cNvPr id="19" name="Picture 3" descr="C:\Users\Iva\AppData\Local\Microsoft\Windows\Temporary Internet Files\Content.IE5\9YG1U1I7\MP900422832[1]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6200000">
            <a:off x="3959932" y="3969060"/>
            <a:ext cx="936105" cy="1728192"/>
          </a:xfrm>
          <a:prstGeom prst="rect">
            <a:avLst/>
          </a:prstGeom>
          <a:noFill/>
        </p:spPr>
      </p:pic>
      <p:pic>
        <p:nvPicPr>
          <p:cNvPr id="20" name="Picture 4" descr="C:\Users\Iva\AppData\Local\Microsoft\Windows\Temporary Internet Files\Content.IE5\0ONKJSAX\MC90029004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99992" y="3789040"/>
            <a:ext cx="1225236" cy="108339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Bibliografické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Klipart</a:t>
            </a:r>
            <a:r>
              <a:rPr lang="cs-CZ" smtClean="0"/>
              <a:t>: 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34541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228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CO SI MŮŽU KOUPIT?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Bibliografické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sborovna</cp:lastModifiedBy>
  <cp:revision>7</cp:revision>
  <dcterms:created xsi:type="dcterms:W3CDTF">2011-04-12T15:51:18Z</dcterms:created>
  <dcterms:modified xsi:type="dcterms:W3CDTF">2013-01-17T08:40:59Z</dcterms:modified>
</cp:coreProperties>
</file>