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3" r:id="rId3"/>
    <p:sldId id="265" r:id="rId4"/>
    <p:sldId id="256" r:id="rId5"/>
    <p:sldId id="257" r:id="rId6"/>
    <p:sldId id="259" r:id="rId7"/>
    <p:sldId id="258" r:id="rId8"/>
    <p:sldId id="260" r:id="rId9"/>
    <p:sldId id="262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71DC76B-443A-4F8C-A3FD-E6EF7ED68E6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D05450F-3A06-401D-B6BB-FFAE722607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11AF499-6E29-4C93-97EA-5B8ABD4B9CD1}" type="slidenum">
              <a:rPr lang="cs-CZ" smtClean="0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812A46-77E9-4575-A60D-EAABA76434A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Děti dopíší vedle obrázku vlevo další názvy živočichů.</a:t>
            </a:r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4A7B290-6AF0-4AB1-880B-6FAE0E3CD7B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19372-02A8-488F-91FE-69F9575B2D85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3E6ED-B2FE-46B4-8722-0FF0C1E7A9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4EFDB-6BB1-4FB5-8586-8163B11F40D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4F925-C599-49B5-A3CE-525FCE579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C8E8C-AF01-4D37-95C3-EE2E5DC00E6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5E8A4-EBD8-4B6A-A3EF-4F09AD4617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BA17A-0BE9-460B-8849-6B1EE7204F2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D092F-19C5-434D-9AA0-2215644B7B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A0B3A-B24C-48D4-8444-003625BBB824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F16E3-985E-43F4-8AB0-3FA825955B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6953D-AB30-4800-BB1F-8B4273EB9252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262C7-3671-4BC7-BC87-7076D622D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BEB16-6B60-4983-8D72-4611D11510D2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C6FEB-818E-475F-9899-9E0066C34D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505DE-2F35-4783-8CCB-D6BB6F477DD9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799ED-9128-4741-8F3A-76EF8B862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A35B4-4DA2-4739-9A91-39B96AA55117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F56FF-8B5C-4F8E-9957-A1A41F7DAC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813BA-8EFA-48DC-808A-F83866E6B0CD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CB859-AF1D-4295-AC2F-DBC248DB9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8DF0E-D125-44CA-AB96-C937250883E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1B606-0E64-4C1B-B045-9499359722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F569C-477E-4B93-A7B0-3891A418BB85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D7149-262A-42DE-B42D-53F71F3C8D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1B1C4-E286-467A-A9CC-1E35E4CE04A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53C9B-C3E7-42D1-AC52-84A6BEF96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EA21C8-7100-493E-98AA-7CEF3F56030E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81F8-146F-4A41-B54C-2F7C47C3F1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530D6-093B-47C9-84F6-56B05F08FF06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FC73E-19A6-4881-A43B-A5DA81D84A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CEEE8-C1AB-49CA-B8CA-B4A70193676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AA731-808F-44CE-9A11-B1E036CC46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A6D0A-0B25-4DFE-85AB-0FD7F543025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461EF-D087-49CA-808D-4A12E99685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2ADFD-BE8E-4320-9530-E5E0076167F8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2360E-D450-4F0E-9054-32EE338FB6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82B8F-1E13-4174-92D9-1819BC0AC94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9DA7C-BB9F-41C7-8859-C1AF4200DB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8EC4C-671E-4A2E-8852-23CA1F7D05C4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0069F-AC36-4DBC-9E7C-60161501F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DB998-F0DB-4A51-A3B3-909EEB41638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B50AF-9D52-465D-BFD3-95DB38D14C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A72D5-369C-4174-9A84-C22C91C0EA4D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A4FBB-7CEE-45FE-B75E-5B489B70C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21110AC-7DFD-4866-8CF7-449B5C1F6916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C72F6E-F879-4434-95DB-4D8A4D4D4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E92B218-FB86-4CD7-8B43-8B5188B169F2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765AD0-CDB4-4A88-B463-5E6F1B8B05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Lesní společenství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organizace</a:t>
            </a:r>
            <a:r>
              <a:rPr lang="cs-CZ" sz="2200" smtClean="0"/>
              <a:t>; 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 06_Lesní společenství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Ekosystémy jsou důležité téma výuky v souvislostech.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Autor Mgr. Jana Kachlíková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307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Prezentace seznamuje žáky se společenstvím lesa v souvislostech</a:t>
            </a:r>
          </a:p>
          <a:p>
            <a:pPr eaLnBrk="1" hangingPunct="1"/>
            <a:r>
              <a:rPr lang="cs-CZ" dirty="0" smtClean="0"/>
              <a:t>Pro 1. st. základní školy</a:t>
            </a:r>
          </a:p>
          <a:p>
            <a:pPr eaLnBrk="1" hangingPunct="1"/>
            <a:r>
              <a:rPr lang="cs-CZ" dirty="0" smtClean="0"/>
              <a:t>Člověk a jeho svět</a:t>
            </a:r>
          </a:p>
          <a:p>
            <a:pPr eaLnBrk="1" hangingPunct="1"/>
            <a:r>
              <a:rPr lang="cs-CZ" dirty="0" smtClean="0"/>
              <a:t>Tematický </a:t>
            </a:r>
            <a:r>
              <a:rPr lang="cs-CZ" dirty="0" smtClean="0"/>
              <a:t>okruh: Léto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800" dirty="0" smtClean="0">
                <a:solidFill>
                  <a:schemeClr val="accent3">
                    <a:lumMod val="50000"/>
                  </a:schemeClr>
                </a:solidFill>
              </a:rPr>
              <a:t>Ekosystém lesa</a:t>
            </a:r>
            <a:endParaRPr lang="cs-CZ" sz="8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Živé a neživé organismy na určitém území ve vzájemných vztazích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txBody>
          <a:bodyPr/>
          <a:lstStyle/>
          <a:p>
            <a:pPr eaLnBrk="1" hangingPunct="1"/>
            <a:r>
              <a:rPr lang="cs-CZ" smtClean="0"/>
              <a:t>Les je </a:t>
            </a:r>
            <a:r>
              <a:rPr lang="cs-CZ" b="1" smtClean="0"/>
              <a:t>společenstvím</a:t>
            </a:r>
            <a:r>
              <a:rPr lang="cs-CZ" smtClean="0"/>
              <a:t> mnoha organismů - rostlin a živočichů, které jsou na sobě navzájem závislé a žijí v podmínkách určitého konkrétního přírodního prostředí.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 formování rostlinných společenstev je důležitým faktorem nadmořská výška. Proto je naše republika (zjednodušeně)vertikál -ně rozdělena do tzv. </a:t>
            </a:r>
            <a:r>
              <a:rPr lang="cs-CZ" b="1" smtClean="0"/>
              <a:t>lesních vegetačních stupňů</a:t>
            </a:r>
            <a:r>
              <a:rPr lang="cs-CZ" smtClean="0"/>
              <a:t>.</a:t>
            </a:r>
          </a:p>
          <a:p>
            <a:pPr eaLnBrk="1" hangingPunct="1"/>
            <a:endParaRPr lang="cs-CZ" smtClean="0"/>
          </a:p>
        </p:txBody>
      </p:sp>
      <p:pic>
        <p:nvPicPr>
          <p:cNvPr id="7172" name="Picture 5" descr="C:\Users\Ríša\AppData\Local\Microsoft\Windows\Temporary Internet Files\Content.IE5\D9RBUR9Q\MP90040751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16463" y="2563813"/>
            <a:ext cx="3902075" cy="2598737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Tyto podmínky jsou dané geologickým podložím a klimatem. Výskyt určitých druhů stromů, květin, mechů, lišejníků, hub a živočichů v lese nám mnohé napoví o jejich vzájemných vztazích i vazbách na přírodní podmínky, jako jsou půda a klima, tedy teplo, vlhkost, světlo. </a:t>
            </a:r>
            <a:endParaRPr lang="cs-CZ" dirty="0"/>
          </a:p>
        </p:txBody>
      </p:sp>
      <p:pic>
        <p:nvPicPr>
          <p:cNvPr id="819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153025" y="1600200"/>
            <a:ext cx="3028950" cy="452596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Stromové patro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20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922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313" y="1839913"/>
            <a:ext cx="5942012" cy="4021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Živočichové v lese</a:t>
            </a:r>
          </a:p>
        </p:txBody>
      </p:sp>
      <p:sp>
        <p:nvSpPr>
          <p:cNvPr id="10243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24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89525" y="1638300"/>
            <a:ext cx="2082800" cy="312261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Bylinné patro</a:t>
            </a:r>
          </a:p>
        </p:txBody>
      </p:sp>
      <p:sp>
        <p:nvSpPr>
          <p:cNvPr id="11267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byliny, traviny, kapradiny, mechorosty a lišejníky</a:t>
            </a:r>
          </a:p>
        </p:txBody>
      </p:sp>
      <p:pic>
        <p:nvPicPr>
          <p:cNvPr id="1126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851275" y="1495425"/>
            <a:ext cx="4835525" cy="340836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2586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defRPr/>
            </a:pPr>
            <a:endParaRPr lang="cs-CZ" i="1" dirty="0">
              <a:solidFill>
                <a:prstClr val="black"/>
              </a:solidFill>
              <a:latin typeface="+mn-lt"/>
            </a:endParaRPr>
          </a:p>
          <a:p>
            <a:pPr marL="342900" indent="-342900">
              <a:buFont typeface="Calibri" pitchFamily="34" charset="0"/>
              <a:buAutoNum type="arabicPeriod"/>
              <a:defRPr/>
            </a:pPr>
            <a:endParaRPr lang="cs-CZ" i="1" dirty="0">
              <a:solidFill>
                <a:prstClr val="black"/>
              </a:solidFill>
              <a:latin typeface="+mn-lt"/>
            </a:endParaRPr>
          </a:p>
          <a:p>
            <a:pPr marL="342900" indent="-342900">
              <a:buFont typeface="Calibri" pitchFamily="34" charset="0"/>
              <a:buAutoNum type="arabicPeriod"/>
              <a:defRPr/>
            </a:pPr>
            <a:r>
              <a:rPr lang="cs-CZ" dirty="0">
                <a:latin typeface="Arial" charset="0"/>
              </a:rPr>
              <a:t>Klipart: </a:t>
            </a:r>
            <a:r>
              <a:rPr lang="cs-CZ" i="1" dirty="0">
                <a:solidFill>
                  <a:prstClr val="black"/>
                </a:solidFill>
                <a:latin typeface="+mn-lt"/>
              </a:rPr>
              <a:t>http</a:t>
            </a:r>
            <a:r>
              <a:rPr lang="cs-CZ" i="1" dirty="0">
                <a:solidFill>
                  <a:prstClr val="black"/>
                </a:solidFill>
                <a:latin typeface="+mn-lt"/>
              </a:rPr>
              <a:t>://</a:t>
            </a:r>
            <a:r>
              <a:rPr lang="cs-CZ" i="1" dirty="0">
                <a:solidFill>
                  <a:prstClr val="black"/>
                </a:solidFill>
                <a:latin typeface="+mn-lt"/>
              </a:rPr>
              <a:t>office.microsoft.com/</a:t>
            </a:r>
            <a:endParaRPr lang="cs-CZ" i="1" dirty="0">
              <a:solidFill>
                <a:prstClr val="black"/>
              </a:solidFill>
              <a:latin typeface="+mn-lt"/>
            </a:endParaRPr>
          </a:p>
          <a:p>
            <a:pPr marL="342900" indent="-342900">
              <a:buFont typeface="Calibri" pitchFamily="34" charset="0"/>
              <a:buAutoNum type="arabicPeriod"/>
              <a:defRPr/>
            </a:pPr>
            <a:endParaRPr lang="cs-CZ" i="1" dirty="0">
              <a:solidFill>
                <a:prstClr val="black"/>
              </a:solidFill>
              <a:latin typeface="+mn-lt"/>
            </a:endParaRPr>
          </a:p>
          <a:p>
            <a:pPr marL="342900" indent="-342900">
              <a:buFont typeface="Calibri" pitchFamily="34" charset="0"/>
              <a:buAutoNum type="arabicPeriod"/>
              <a:defRPr/>
            </a:pPr>
            <a:endParaRPr lang="cs-CZ" i="1" dirty="0">
              <a:solidFill>
                <a:prstClr val="black"/>
              </a:solidFill>
              <a:latin typeface="+mn-lt"/>
            </a:endParaRPr>
          </a:p>
          <a:p>
            <a:pPr marL="342900" indent="-342900">
              <a:buFont typeface="Calibri" pitchFamily="34" charset="0"/>
              <a:buAutoNum type="arabicPeriod"/>
              <a:defRPr/>
            </a:pPr>
            <a:endParaRPr lang="cs-CZ" i="1" dirty="0">
              <a:solidFill>
                <a:prstClr val="black"/>
              </a:solidFill>
              <a:latin typeface="+mn-lt"/>
            </a:endParaRPr>
          </a:p>
          <a:p>
            <a:pPr marL="342900" indent="-342900">
              <a:buFont typeface="Calibri" pitchFamily="34" charset="0"/>
              <a:buAutoNum type="arabicPeriod"/>
              <a:defRPr/>
            </a:pPr>
            <a:endParaRPr lang="cs-CZ" i="1" dirty="0">
              <a:solidFill>
                <a:prstClr val="black"/>
              </a:solidFill>
              <a:latin typeface="+mn-lt"/>
            </a:endParaRPr>
          </a:p>
          <a:p>
            <a:pPr marL="342900" indent="-342900">
              <a:buFont typeface="Calibri" pitchFamily="34" charset="0"/>
              <a:buAutoNum type="arabicPeriod"/>
              <a:defRPr/>
            </a:pPr>
            <a:endParaRPr lang="cs-CZ" i="1" dirty="0">
              <a:solidFill>
                <a:prstClr val="black"/>
              </a:solidFill>
              <a:latin typeface="+mn-lt"/>
            </a:endParaRPr>
          </a:p>
          <a:p>
            <a:pPr marL="342900" indent="-342900">
              <a:buFont typeface="Calibri" pitchFamily="34" charset="0"/>
              <a:buAutoNum type="arabicPeriod"/>
              <a:defRPr/>
            </a:pPr>
            <a:endParaRPr lang="cs-CZ" i="1" dirty="0">
              <a:solidFill>
                <a:prstClr val="black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197</TotalTime>
  <Words>212</Words>
  <Application>Microsoft Office PowerPoint</Application>
  <PresentationFormat>Předvádění na obrazovce (4:3)</PresentationFormat>
  <Paragraphs>33</Paragraphs>
  <Slides>10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Motiv systému Office</vt:lpstr>
      <vt:lpstr>Motiv sady Office</vt:lpstr>
      <vt:lpstr> Lesní společenství</vt:lpstr>
      <vt:lpstr>Anotace</vt:lpstr>
      <vt:lpstr>Ekosystém lesa</vt:lpstr>
      <vt:lpstr>Snímek 4</vt:lpstr>
      <vt:lpstr>Snímek 5</vt:lpstr>
      <vt:lpstr>Snímek 6</vt:lpstr>
      <vt:lpstr>Stromové patro</vt:lpstr>
      <vt:lpstr>Živočichové v lese</vt:lpstr>
      <vt:lpstr>Bylinné patro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Ekosystém lesa</dc:title>
  <dc:creator>Jana</dc:creator>
  <cp:lastModifiedBy>Dum</cp:lastModifiedBy>
  <cp:revision>35</cp:revision>
  <dcterms:created xsi:type="dcterms:W3CDTF">2012-02-08T09:29:29Z</dcterms:created>
  <dcterms:modified xsi:type="dcterms:W3CDTF">2014-03-06T12:39:05Z</dcterms:modified>
</cp:coreProperties>
</file>