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Default Extension="JPG" ContentType="video/unknown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1" r:id="rId3"/>
    <p:sldId id="263" r:id="rId4"/>
    <p:sldId id="256" r:id="rId5"/>
    <p:sldId id="257" r:id="rId6"/>
    <p:sldId id="260" r:id="rId7"/>
    <p:sldId id="258" r:id="rId8"/>
    <p:sldId id="259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FF298-4E52-47B1-B389-1B38CE81951E}" type="datetimeFigureOut">
              <a:rPr lang="cs-CZ" smtClean="0"/>
              <a:pPr/>
              <a:t>6.3.2014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667A0-6581-45DE-AFF8-E5164C05D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FF298-4E52-47B1-B389-1B38CE81951E}" type="datetimeFigureOut">
              <a:rPr lang="cs-CZ" smtClean="0"/>
              <a:pPr/>
              <a:t>6.3.2014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667A0-6581-45DE-AFF8-E5164C05D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FF298-4E52-47B1-B389-1B38CE81951E}" type="datetimeFigureOut">
              <a:rPr lang="cs-CZ" smtClean="0"/>
              <a:pPr/>
              <a:t>6.3.2014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667A0-6581-45DE-AFF8-E5164C05D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FF298-4E52-47B1-B389-1B38CE81951E}" type="datetimeFigureOut">
              <a:rPr lang="cs-CZ" smtClean="0"/>
              <a:pPr/>
              <a:t>6.3.2014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667A0-6581-45DE-AFF8-E5164C05D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FF298-4E52-47B1-B389-1B38CE81951E}" type="datetimeFigureOut">
              <a:rPr lang="cs-CZ" smtClean="0"/>
              <a:pPr/>
              <a:t>6.3.2014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667A0-6581-45DE-AFF8-E5164C05D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FF298-4E52-47B1-B389-1B38CE81951E}" type="datetimeFigureOut">
              <a:rPr lang="cs-CZ" smtClean="0"/>
              <a:pPr/>
              <a:t>6.3.2014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667A0-6581-45DE-AFF8-E5164C05D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FF298-4E52-47B1-B389-1B38CE81951E}" type="datetimeFigureOut">
              <a:rPr lang="cs-CZ" smtClean="0"/>
              <a:pPr/>
              <a:t>6.3.2014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667A0-6581-45DE-AFF8-E5164C05D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FF298-4E52-47B1-B389-1B38CE81951E}" type="datetimeFigureOut">
              <a:rPr lang="cs-CZ" smtClean="0"/>
              <a:pPr/>
              <a:t>6.3.2014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667A0-6581-45DE-AFF8-E5164C05D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FF298-4E52-47B1-B389-1B38CE81951E}" type="datetimeFigureOut">
              <a:rPr lang="cs-CZ" smtClean="0"/>
              <a:pPr/>
              <a:t>6.3.2014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667A0-6581-45DE-AFF8-E5164C05D2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FF298-4E52-47B1-B389-1B38CE81951E}" type="datetimeFigureOut">
              <a:rPr lang="cs-CZ" smtClean="0"/>
              <a:pPr/>
              <a:t>6.3.2014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667A0-6581-45DE-AFF8-E5164C05D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FF298-4E52-47B1-B389-1B38CE81951E}" type="datetimeFigureOut">
              <a:rPr lang="cs-CZ" smtClean="0"/>
              <a:pPr/>
              <a:t>6.3.2014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667A0-6581-45DE-AFF8-E5164C05D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B82A49-BFA7-414D-BC69-0C2B8BA4BD8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A8BD5E-1040-4800-86E2-765A9FB788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96079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2D47FA-B4EE-4D1F-BBB8-5DEB2790C45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EE6D4-B762-4152-901F-3FEF5C4FC0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770242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4FC47A-3B23-4867-A691-3FB787BD064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BF487F-0BF3-40A8-91EE-76C4282678A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310283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67149B-4869-4BC8-B4E1-808EE444AD3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257F26-F204-4A05-88BB-9EEA6442F97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86577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142B25-01BC-4B17-91A2-8D309109198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DAC4F-7E96-40A0-A6CB-6CF0DBE8E39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303330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5EB0DA-AC5F-40F0-82D3-E36C8CEA8BA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51DC27-741D-4077-9F11-4C343F95B0F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1965407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AFB520-27C2-4EA7-968D-8F331994CA8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937083-2518-4A36-9578-969AFA779B2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440453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F54253-929D-4096-BB04-272F60933B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D792E2-0A65-4E1B-93C5-DA519BC6888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29365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3E64C5-3080-4796-AE61-53BC38F6204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F39615-A43D-45DE-AEAB-F44A9C1446A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825794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4599AF-F9FB-4D8D-B7B0-0194150C3FE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09F28D-5312-43F3-AB56-3FFD9B47FFA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09473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808B0D-7445-4A19-B97A-8A3BC57731D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8AA676-0956-43AC-AA65-A089D52EF46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34139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C1FF298-4E52-47B1-B389-1B38CE81951E}" type="datetimeFigureOut">
              <a:rPr lang="cs-CZ" smtClean="0"/>
              <a:pPr/>
              <a:t>6.3.2014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E6667A0-6581-45DE-AFF8-E5164C05D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159CA63-223C-4639-B6F8-5C267C961D5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6CDDE58-36A6-4A04-9588-09D28291133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6474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ipnicovit%C3%A9" TargetMode="External"/><Relationship Id="rId2" Type="http://schemas.openxmlformats.org/officeDocument/2006/relationships/hyperlink" Target="http://cs.wikipedia.org/w/index.php?title=Zem%C4%9Bd%C4%9Blsk%C3%A1_kultura&amp;action=edit&amp;redlink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Vodn%C3%AD_tok" TargetMode="External"/><Relationship Id="rId5" Type="http://schemas.openxmlformats.org/officeDocument/2006/relationships/hyperlink" Target="http://cs.wikipedia.org/wiki/Bylina" TargetMode="External"/><Relationship Id="rId4" Type="http://schemas.openxmlformats.org/officeDocument/2006/relationships/hyperlink" Target="http://cs.wikipedia.org/w/index.php?title=Jetelovin&amp;action=edit&amp;redlink=1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media" Target="../media/media1.JPG"/><Relationship Id="rId2" Type="http://schemas.openxmlformats.org/officeDocument/2006/relationships/slideLayout" Target="../slideLayouts/slideLayout4.xml"/><Relationship Id="rId1" Type="http://schemas.openxmlformats.org/officeDocument/2006/relationships/video" Target="../media/media1.JP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%C5%AF%C5%88" TargetMode="External"/><Relationship Id="rId3" Type="http://schemas.openxmlformats.org/officeDocument/2006/relationships/hyperlink" Target="http://cs.wikipedia.org/wiki/Potrava" TargetMode="External"/><Relationship Id="rId7" Type="http://schemas.openxmlformats.org/officeDocument/2006/relationships/hyperlink" Target="http://cs.wikipedia.org/wiki/Koza" TargetMode="External"/><Relationship Id="rId2" Type="http://schemas.openxmlformats.org/officeDocument/2006/relationships/hyperlink" Target="http://cs.wikipedia.org/wiki/Pastvina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cs.wikipedia.org/wiki/Ovce" TargetMode="External"/><Relationship Id="rId5" Type="http://schemas.openxmlformats.org/officeDocument/2006/relationships/hyperlink" Target="http://cs.wikipedia.org/wiki/Tur_dom%C3%A1c%C3%AD" TargetMode="External"/><Relationship Id="rId10" Type="http://schemas.openxmlformats.org/officeDocument/2006/relationships/image" Target="../media/image4.jpeg"/><Relationship Id="rId4" Type="http://schemas.openxmlformats.org/officeDocument/2006/relationships/hyperlink" Target="http://cs.wikipedia.org/wiki/Hospod%C3%A1%C5%99sk%C3%A9_zv%C3%AD%C5%99e" TargetMode="External"/><Relationship Id="rId9" Type="http://schemas.openxmlformats.org/officeDocument/2006/relationships/hyperlink" Target="http://cs.wikipedia.org/wiki/Seno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Společenství louky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Základní škola a mateřská škola Nesovice, příspěvková organizace; CZ.1.07/1.4.00/21.1167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III/2 Inovace a zkvalitnění výuky prostřednictvím ICT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VY_32_INOVACE_08_Společenství louky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Louka jako společenství organismů, do kterého zasahuje člověk.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Autor Mgr. Jana Kachlíková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30608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žáky učí poznávat louku, poznávat, že člověk krajinu mění.</a:t>
            </a:r>
            <a:r>
              <a:rPr lang="cs-CZ" dirty="0"/>
              <a:t> Louka a vzájemné vztahy organismů na louce mohou být vytvořeny uměle nebo vznikají </a:t>
            </a:r>
            <a:r>
              <a:rPr lang="cs-CZ" dirty="0" smtClean="0"/>
              <a:t>přirozeně.</a:t>
            </a:r>
          </a:p>
          <a:p>
            <a:r>
              <a:rPr lang="cs-CZ" dirty="0" smtClean="0"/>
              <a:t>Pro 2. ročník z. š.</a:t>
            </a:r>
          </a:p>
          <a:p>
            <a:r>
              <a:rPr lang="cs-CZ" dirty="0" smtClean="0"/>
              <a:t>Člověk a jeho svět</a:t>
            </a:r>
          </a:p>
          <a:p>
            <a:r>
              <a:rPr lang="cs-CZ" dirty="0" smtClean="0"/>
              <a:t>Tematický </a:t>
            </a:r>
            <a:r>
              <a:rPr lang="cs-CZ" dirty="0" smtClean="0"/>
              <a:t>okruh: Léto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18344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sz="4800" dirty="0" smtClean="0">
                <a:solidFill>
                  <a:schemeClr val="accent5">
                    <a:lumMod val="50000"/>
                  </a:schemeClr>
                </a:solidFill>
              </a:rPr>
              <a:t>Ekosystém louky</a:t>
            </a:r>
            <a:endParaRPr lang="cs-CZ" sz="48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Živé a neživé organismy na určitém území ve vzájemných vztazích. Louka </a:t>
            </a:r>
            <a:r>
              <a:rPr lang="cs-CZ" dirty="0"/>
              <a:t>a vzájemné vztahy organismů na louce mohou být vytvořeny uměle nebo vznikají přirozeně</a:t>
            </a:r>
          </a:p>
        </p:txBody>
      </p:sp>
    </p:spTree>
    <p:extLst>
      <p:ext uri="{BB962C8B-B14F-4D97-AF65-F5344CB8AC3E}">
        <p14:creationId xmlns:p14="http://schemas.microsoft.com/office/powerpoint/2010/main" xmlns="" val="3671082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3">
              <a:buFont typeface="Courier New" pitchFamily="49" charset="0"/>
              <a:buChar char="o"/>
            </a:pP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Louka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 (niva) je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  <a:hlinkClick r:id="rId2" tooltip="Zemědělská kultura (stránka neexistuje)"/>
              </a:rPr>
              <a:t>zemědělská kultura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 tvořená společenstvím různých druhů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  <a:hlinkClick r:id="rId3" tooltip="Lipnicovité"/>
              </a:rPr>
              <a:t>trav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,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  <a:hlinkClick r:id="rId4" tooltip="Jetelovin (stránka neexistuje)"/>
              </a:rPr>
              <a:t>jetelovin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 a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  <a:hlinkClick r:id="rId5" tooltip="Bylina"/>
              </a:rPr>
              <a:t>bylin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.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J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e buď vytvořena uměle, člověkem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, nebo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vzniká přirozeně na vlhčích pozemcích, nejčastěji v blízkosti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  <a:hlinkClick r:id="rId6" tooltip="Vodní tok"/>
              </a:rPr>
              <a:t>vodních toků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1231861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polokulturní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" name="MP900438579.JPG">
            <a:hlinkClick r:id="" action="ppaction://media"/>
          </p:cNvPr>
          <p:cNvPicPr>
            <a:picLocks noGrp="1" noChangeAspect="1"/>
          </p:cNvPicPr>
          <p:nvPr>
            <p:ph sz="half" idx="2"/>
            <a:vide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4662488" y="2532063"/>
            <a:ext cx="3470275" cy="2605087"/>
          </a:xfrm>
        </p:spPr>
      </p:pic>
      <p:sp>
        <p:nvSpPr>
          <p:cNvPr id="5" name="Obdélník 4"/>
          <p:cNvSpPr/>
          <p:nvPr/>
        </p:nvSpPr>
        <p:spPr>
          <a:xfrm>
            <a:off x="1187624" y="1997839"/>
            <a:ext cx="324036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200150" lvl="2" indent="-285750">
              <a:buFont typeface="Wingdings" pitchFamily="2" charset="2"/>
              <a:buChar char="v"/>
            </a:pPr>
            <a:r>
              <a:rPr lang="cs-CZ" sz="1200" b="1" u="sng" dirty="0" smtClean="0"/>
              <a:t>polokulturní</a:t>
            </a:r>
            <a:r>
              <a:rPr lang="cs-CZ" sz="1200" u="sng" dirty="0" smtClean="0"/>
              <a:t> a </a:t>
            </a:r>
            <a:r>
              <a:rPr lang="cs-CZ" sz="1200" b="1" u="sng" dirty="0" smtClean="0"/>
              <a:t>kulturní</a:t>
            </a:r>
            <a:r>
              <a:rPr lang="cs-CZ" sz="1200" u="sng" dirty="0" smtClean="0"/>
              <a:t> </a:t>
            </a:r>
            <a:r>
              <a:rPr lang="cs-CZ" sz="1200" dirty="0" smtClean="0"/>
              <a:t>louky (musí se udržovat kosením nebo pasením dobytka, vznikly po zásahu člověka): </a:t>
            </a:r>
          </a:p>
          <a:p>
            <a:pPr marL="1657350" lvl="3" indent="-285750">
              <a:buFont typeface="Wingdings" pitchFamily="2" charset="2"/>
              <a:buChar char="v"/>
            </a:pPr>
            <a:r>
              <a:rPr lang="cs-CZ" sz="1200" dirty="0" smtClean="0"/>
              <a:t>v </a:t>
            </a:r>
            <a:r>
              <a:rPr lang="cs-CZ" sz="1200" b="1" dirty="0" smtClean="0"/>
              <a:t>nížinách</a:t>
            </a:r>
            <a:r>
              <a:rPr lang="cs-CZ" sz="1200" dirty="0" smtClean="0"/>
              <a:t>: vznikly vymýcením původních lužních lesů</a:t>
            </a:r>
          </a:p>
          <a:p>
            <a:pPr marL="1657350" lvl="3" indent="-285750">
              <a:buFont typeface="Wingdings" pitchFamily="2" charset="2"/>
              <a:buChar char="v"/>
            </a:pPr>
            <a:r>
              <a:rPr lang="cs-CZ" sz="1200" b="1" dirty="0" smtClean="0"/>
              <a:t>horské</a:t>
            </a:r>
            <a:r>
              <a:rPr lang="cs-CZ" sz="1200" dirty="0" smtClean="0"/>
              <a:t> louky: vznikly vymýcením lesa</a:t>
            </a:r>
          </a:p>
        </p:txBody>
      </p:sp>
    </p:spTree>
    <p:extLst>
      <p:ext uri="{BB962C8B-B14F-4D97-AF65-F5344CB8AC3E}">
        <p14:creationId xmlns:p14="http://schemas.microsoft.com/office/powerpoint/2010/main" xmlns="" val="2790833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přirozené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b="1" u="sng" dirty="0" smtClean="0"/>
              <a:t>přirozené</a:t>
            </a:r>
            <a:r>
              <a:rPr lang="cs-CZ" sz="1200" dirty="0" smtClean="0"/>
              <a:t> louky:                                  </a:t>
            </a:r>
          </a:p>
          <a:p>
            <a:pPr lvl="1"/>
            <a:r>
              <a:rPr lang="cs-CZ" sz="1200" dirty="0" smtClean="0"/>
              <a:t>v </a:t>
            </a:r>
            <a:r>
              <a:rPr lang="cs-CZ" sz="1200" b="1" dirty="0" smtClean="0"/>
              <a:t>říčních nivách</a:t>
            </a:r>
            <a:r>
              <a:rPr lang="cs-CZ" sz="1200" dirty="0" smtClean="0"/>
              <a:t>-                          s pravidelnými dlouhotrvajícími záplavami</a:t>
            </a:r>
          </a:p>
          <a:p>
            <a:pPr lvl="1"/>
            <a:r>
              <a:rPr lang="cs-CZ" sz="1200" b="1" dirty="0" smtClean="0"/>
              <a:t>vysokohorská</a:t>
            </a:r>
            <a:r>
              <a:rPr lang="cs-CZ" sz="1200" dirty="0" smtClean="0"/>
              <a:t> louka - nachází se nad hranicí lesa a kosodřeviny a nemusí se udržovat zásahy člověka kvůli dlouho ležícímu sněhu</a:t>
            </a:r>
          </a:p>
        </p:txBody>
      </p:sp>
      <p:pic>
        <p:nvPicPr>
          <p:cNvPr id="1026" name="Picture 2" descr="C:\Users\Ríša\AppData\Local\Microsoft\Windows\Temporary Internet Files\Content.IE5\XL9R6XXW\MP900433319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62488" y="2683065"/>
            <a:ext cx="3470275" cy="2304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23271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Louky se využívají buď jako </a:t>
            </a:r>
            <a:r>
              <a:rPr lang="cs-CZ" dirty="0" smtClean="0">
                <a:hlinkClick r:id="rId2" tooltip="Pastvina"/>
              </a:rPr>
              <a:t>pastviny</a:t>
            </a:r>
            <a:r>
              <a:rPr lang="cs-CZ" dirty="0" smtClean="0"/>
              <a:t>, kdy slouží jako zdroj </a:t>
            </a:r>
            <a:r>
              <a:rPr lang="cs-CZ" dirty="0" smtClean="0">
                <a:hlinkClick r:id="rId3" tooltip="Potrava"/>
              </a:rPr>
              <a:t>potravy</a:t>
            </a:r>
            <a:r>
              <a:rPr lang="cs-CZ" dirty="0" smtClean="0"/>
              <a:t> různým druhům </a:t>
            </a:r>
            <a:r>
              <a:rPr lang="cs-CZ" dirty="0" smtClean="0">
                <a:hlinkClick r:id="rId4" tooltip="Hospodářské zvíře"/>
              </a:rPr>
              <a:t>hospodářských zvířat</a:t>
            </a:r>
            <a:r>
              <a:rPr lang="cs-CZ" dirty="0" smtClean="0"/>
              <a:t>,  jedná se především o </a:t>
            </a:r>
            <a:r>
              <a:rPr lang="cs-CZ" dirty="0" smtClean="0">
                <a:hlinkClick r:id="rId5" tooltip="Tur domácí"/>
              </a:rPr>
              <a:t>krávy</a:t>
            </a:r>
            <a:r>
              <a:rPr lang="cs-CZ" dirty="0" smtClean="0"/>
              <a:t>, </a:t>
            </a:r>
            <a:r>
              <a:rPr lang="cs-CZ" dirty="0" smtClean="0">
                <a:hlinkClick r:id="rId6" tooltip="Ovce"/>
              </a:rPr>
              <a:t>ovce</a:t>
            </a:r>
            <a:r>
              <a:rPr lang="cs-CZ" dirty="0" smtClean="0"/>
              <a:t>, </a:t>
            </a:r>
            <a:r>
              <a:rPr lang="cs-CZ" dirty="0" smtClean="0">
                <a:hlinkClick r:id="rId7" tooltip="Koza"/>
              </a:rPr>
              <a:t>kozy</a:t>
            </a:r>
            <a:r>
              <a:rPr lang="cs-CZ" dirty="0" smtClean="0"/>
              <a:t> a </a:t>
            </a:r>
            <a:r>
              <a:rPr lang="cs-CZ" dirty="0" smtClean="0">
                <a:hlinkClick r:id="rId8" tooltip="Kůň"/>
              </a:rPr>
              <a:t>koně</a:t>
            </a:r>
            <a:r>
              <a:rPr lang="cs-CZ" dirty="0" smtClean="0"/>
              <a:t>, nebo se využívají jako zdroj </a:t>
            </a:r>
            <a:r>
              <a:rPr lang="cs-CZ" dirty="0" smtClean="0">
                <a:hlinkClick r:id="rId9" tooltip="Seno"/>
              </a:rPr>
              <a:t>sena</a:t>
            </a:r>
            <a:r>
              <a:rPr lang="cs-CZ" dirty="0" smtClean="0"/>
              <a:t> pro krmení v zimním období. </a:t>
            </a:r>
          </a:p>
          <a:p>
            <a:endParaRPr lang="cs-CZ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64013" y="1940465"/>
            <a:ext cx="3657600" cy="2426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04536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r>
              <a:rPr lang="cs-CZ" dirty="0" smtClean="0">
                <a:latin typeface="Arial" charset="0"/>
                <a:cs typeface="Arial" charset="0"/>
              </a:rPr>
              <a:t>Klipart: </a:t>
            </a:r>
            <a:r>
              <a:rPr lang="cs-CZ" i="1" dirty="0">
                <a:latin typeface="Calibri" pitchFamily="34" charset="0"/>
              </a:rPr>
              <a:t>http</a:t>
            </a:r>
            <a:r>
              <a:rPr lang="cs-CZ" i="1">
                <a:latin typeface="Calibri" pitchFamily="34" charset="0"/>
              </a:rPr>
              <a:t>://</a:t>
            </a:r>
            <a:r>
              <a:rPr lang="cs-CZ" i="1" smtClean="0">
                <a:latin typeface="Calibri" pitchFamily="34" charset="0"/>
              </a:rPr>
              <a:t>office.microsoft.com/</a:t>
            </a:r>
            <a:endParaRPr lang="cs-CZ" i="1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9287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113</TotalTime>
  <Words>259</Words>
  <Application>Microsoft Office PowerPoint</Application>
  <PresentationFormat>Předvádění na obrazovce (4:3)</PresentationFormat>
  <Paragraphs>25</Paragraphs>
  <Slides>8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Spring</vt:lpstr>
      <vt:lpstr>Motiv sady Office</vt:lpstr>
      <vt:lpstr>Společenství louky</vt:lpstr>
      <vt:lpstr>Anotace </vt:lpstr>
      <vt:lpstr>Ekosystém louky</vt:lpstr>
      <vt:lpstr>Snímek 4</vt:lpstr>
      <vt:lpstr>polokulturní</vt:lpstr>
      <vt:lpstr>přirozené</vt:lpstr>
      <vt:lpstr>Snímek 7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Ekosystém louky</dc:title>
  <dc:creator>jana</dc:creator>
  <cp:lastModifiedBy>Dum</cp:lastModifiedBy>
  <cp:revision>21</cp:revision>
  <dcterms:created xsi:type="dcterms:W3CDTF">2012-02-08T10:49:19Z</dcterms:created>
  <dcterms:modified xsi:type="dcterms:W3CDTF">2014-03-06T12:35:03Z</dcterms:modified>
</cp:coreProperties>
</file>