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9D805F-580F-4AA7-AE7E-55B57CA338A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80366864-C822-4708-9241-08893106D5A4}">
      <dgm:prSet phldrT="[Text]"/>
      <dgm:spPr/>
      <dgm:t>
        <a:bodyPr/>
        <a:lstStyle/>
        <a:p>
          <a:r>
            <a:rPr lang="cs-CZ" dirty="0" smtClean="0"/>
            <a:t>krahujec</a:t>
          </a:r>
          <a:endParaRPr lang="cs-CZ" dirty="0"/>
        </a:p>
      </dgm:t>
    </dgm:pt>
    <dgm:pt modelId="{0E81625D-AC4C-45B0-B514-22415C9380ED}" type="parTrans" cxnId="{DCDDAE6F-9E2C-4AE8-8577-5D8703B5BDAC}">
      <dgm:prSet/>
      <dgm:spPr/>
      <dgm:t>
        <a:bodyPr/>
        <a:lstStyle/>
        <a:p>
          <a:endParaRPr lang="cs-CZ"/>
        </a:p>
      </dgm:t>
    </dgm:pt>
    <dgm:pt modelId="{67F577C1-F390-49A7-8F3C-85A8258DFF1F}" type="sibTrans" cxnId="{DCDDAE6F-9E2C-4AE8-8577-5D8703B5BDAC}">
      <dgm:prSet/>
      <dgm:spPr/>
      <dgm:t>
        <a:bodyPr/>
        <a:lstStyle/>
        <a:p>
          <a:endParaRPr lang="cs-CZ"/>
        </a:p>
      </dgm:t>
    </dgm:pt>
    <dgm:pt modelId="{94938C2B-B840-4903-95EE-4D0037D5AA33}">
      <dgm:prSet phldrT="[Text]"/>
      <dgm:spPr/>
      <dgm:t>
        <a:bodyPr/>
        <a:lstStyle/>
        <a:p>
          <a:r>
            <a:rPr lang="cs-CZ" dirty="0" smtClean="0"/>
            <a:t>sýkora</a:t>
          </a:r>
          <a:endParaRPr lang="cs-CZ" dirty="0"/>
        </a:p>
      </dgm:t>
    </dgm:pt>
    <dgm:pt modelId="{0B28B438-2788-4C5C-8294-049B72E4BF45}" type="parTrans" cxnId="{9AD75A67-DE06-4A77-85FD-B6CE86F6BB92}">
      <dgm:prSet/>
      <dgm:spPr/>
      <dgm:t>
        <a:bodyPr/>
        <a:lstStyle/>
        <a:p>
          <a:endParaRPr lang="cs-CZ"/>
        </a:p>
      </dgm:t>
    </dgm:pt>
    <dgm:pt modelId="{5D5F127B-E3FA-49E7-A9F5-FCBC130105CD}" type="sibTrans" cxnId="{9AD75A67-DE06-4A77-85FD-B6CE86F6BB92}">
      <dgm:prSet/>
      <dgm:spPr/>
      <dgm:t>
        <a:bodyPr/>
        <a:lstStyle/>
        <a:p>
          <a:endParaRPr lang="cs-CZ"/>
        </a:p>
      </dgm:t>
    </dgm:pt>
    <dgm:pt modelId="{B4D3D25B-AE57-4A02-85D0-E8CB931260FF}">
      <dgm:prSet phldrT="[Text]"/>
      <dgm:spPr/>
      <dgm:t>
        <a:bodyPr/>
        <a:lstStyle/>
        <a:p>
          <a:r>
            <a:rPr lang="cs-CZ" dirty="0" smtClean="0"/>
            <a:t>housenka</a:t>
          </a:r>
          <a:endParaRPr lang="cs-CZ" dirty="0"/>
        </a:p>
      </dgm:t>
    </dgm:pt>
    <dgm:pt modelId="{CED76FC5-FCA4-46FB-8FEE-404CF57E4AE6}" type="parTrans" cxnId="{63C2A393-584D-4CC0-B72B-E8E5E8155ED4}">
      <dgm:prSet/>
      <dgm:spPr/>
      <dgm:t>
        <a:bodyPr/>
        <a:lstStyle/>
        <a:p>
          <a:endParaRPr lang="cs-CZ"/>
        </a:p>
      </dgm:t>
    </dgm:pt>
    <dgm:pt modelId="{B6491423-5309-4234-B03F-3E860CA2D3F4}" type="sibTrans" cxnId="{63C2A393-584D-4CC0-B72B-E8E5E8155ED4}">
      <dgm:prSet/>
      <dgm:spPr/>
      <dgm:t>
        <a:bodyPr/>
        <a:lstStyle/>
        <a:p>
          <a:endParaRPr lang="cs-CZ"/>
        </a:p>
      </dgm:t>
    </dgm:pt>
    <dgm:pt modelId="{D9DDDA7A-AF3B-4776-8326-CD084AF243FF}">
      <dgm:prSet phldrT="[Text]"/>
      <dgm:spPr/>
      <dgm:t>
        <a:bodyPr/>
        <a:lstStyle/>
        <a:p>
          <a:r>
            <a:rPr lang="cs-CZ" dirty="0" smtClean="0"/>
            <a:t>housenka</a:t>
          </a:r>
          <a:endParaRPr lang="cs-CZ" dirty="0"/>
        </a:p>
      </dgm:t>
    </dgm:pt>
    <dgm:pt modelId="{6C29F0E4-708B-48F5-A521-C6D2ED845E00}" type="parTrans" cxnId="{1203AD9E-BEEC-41AC-8F28-0C19C8F84A2B}">
      <dgm:prSet/>
      <dgm:spPr/>
      <dgm:t>
        <a:bodyPr/>
        <a:lstStyle/>
        <a:p>
          <a:endParaRPr lang="cs-CZ"/>
        </a:p>
      </dgm:t>
    </dgm:pt>
    <dgm:pt modelId="{71C62128-D810-498B-8408-6FF09E0F6D9C}" type="sibTrans" cxnId="{1203AD9E-BEEC-41AC-8F28-0C19C8F84A2B}">
      <dgm:prSet/>
      <dgm:spPr/>
      <dgm:t>
        <a:bodyPr/>
        <a:lstStyle/>
        <a:p>
          <a:endParaRPr lang="cs-CZ"/>
        </a:p>
      </dgm:t>
    </dgm:pt>
    <dgm:pt modelId="{2E9F7D26-071F-4007-A670-28BC6DE74DC3}">
      <dgm:prSet phldrT="[Text]"/>
      <dgm:spPr/>
      <dgm:t>
        <a:bodyPr/>
        <a:lstStyle/>
        <a:p>
          <a:r>
            <a:rPr lang="cs-CZ" dirty="0" smtClean="0"/>
            <a:t>sýkora</a:t>
          </a:r>
          <a:endParaRPr lang="cs-CZ" dirty="0"/>
        </a:p>
      </dgm:t>
    </dgm:pt>
    <dgm:pt modelId="{76FCFF8F-36AD-4FEB-974C-2835F4C69A8D}" type="parTrans" cxnId="{8B9B8DC9-C320-4F61-B8D4-E96A06F44935}">
      <dgm:prSet/>
      <dgm:spPr/>
      <dgm:t>
        <a:bodyPr/>
        <a:lstStyle/>
        <a:p>
          <a:endParaRPr lang="cs-CZ"/>
        </a:p>
      </dgm:t>
    </dgm:pt>
    <dgm:pt modelId="{9CCC6A26-2C02-42F4-BEA5-562F18E355D7}" type="sibTrans" cxnId="{8B9B8DC9-C320-4F61-B8D4-E96A06F44935}">
      <dgm:prSet/>
      <dgm:spPr/>
      <dgm:t>
        <a:bodyPr/>
        <a:lstStyle/>
        <a:p>
          <a:endParaRPr lang="cs-CZ"/>
        </a:p>
      </dgm:t>
    </dgm:pt>
    <dgm:pt modelId="{CC76DE1A-941C-4D2A-9CE4-949C5ED5AA2E}">
      <dgm:prSet phldrT="[Text]"/>
      <dgm:spPr/>
      <dgm:t>
        <a:bodyPr/>
        <a:lstStyle/>
        <a:p>
          <a:r>
            <a:rPr lang="cs-CZ" dirty="0" smtClean="0"/>
            <a:t>housenka</a:t>
          </a:r>
          <a:endParaRPr lang="cs-CZ" dirty="0"/>
        </a:p>
      </dgm:t>
    </dgm:pt>
    <dgm:pt modelId="{8B6016F5-79F2-43A4-87E4-18D3521739E2}" type="parTrans" cxnId="{A19E9A1B-5DE3-4A56-A515-C647F59D23AE}">
      <dgm:prSet/>
      <dgm:spPr/>
      <dgm:t>
        <a:bodyPr/>
        <a:lstStyle/>
        <a:p>
          <a:endParaRPr lang="cs-CZ"/>
        </a:p>
      </dgm:t>
    </dgm:pt>
    <dgm:pt modelId="{29CB4AE8-6DDD-48DE-9A99-AA68671585E4}" type="sibTrans" cxnId="{A19E9A1B-5DE3-4A56-A515-C647F59D23AE}">
      <dgm:prSet/>
      <dgm:spPr/>
      <dgm:t>
        <a:bodyPr/>
        <a:lstStyle/>
        <a:p>
          <a:endParaRPr lang="cs-CZ"/>
        </a:p>
      </dgm:t>
    </dgm:pt>
    <dgm:pt modelId="{9A5FC9D7-FDC4-4EB7-805D-53ABC5286C99}">
      <dgm:prSet/>
      <dgm:spPr/>
      <dgm:t>
        <a:bodyPr/>
        <a:lstStyle/>
        <a:p>
          <a:r>
            <a:rPr lang="cs-CZ" dirty="0" smtClean="0"/>
            <a:t>housenka</a:t>
          </a:r>
          <a:endParaRPr lang="cs-CZ" dirty="0"/>
        </a:p>
      </dgm:t>
    </dgm:pt>
    <dgm:pt modelId="{A41896F5-BDB7-4407-9425-1B66A8C281B7}" type="parTrans" cxnId="{309362E6-552F-4218-8426-D536B86FB415}">
      <dgm:prSet/>
      <dgm:spPr/>
      <dgm:t>
        <a:bodyPr/>
        <a:lstStyle/>
        <a:p>
          <a:endParaRPr lang="cs-CZ"/>
        </a:p>
      </dgm:t>
    </dgm:pt>
    <dgm:pt modelId="{EB8E2AFA-7773-4766-977B-2CA550959383}" type="sibTrans" cxnId="{309362E6-552F-4218-8426-D536B86FB415}">
      <dgm:prSet/>
      <dgm:spPr/>
      <dgm:t>
        <a:bodyPr/>
        <a:lstStyle/>
        <a:p>
          <a:endParaRPr lang="cs-CZ"/>
        </a:p>
      </dgm:t>
    </dgm:pt>
    <dgm:pt modelId="{18C0F450-59E1-446D-869C-0A1E4C0E7306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A491A636-46D1-4DCB-96AF-76F7A22F04C6}" type="parTrans" cxnId="{2AA57DF2-A559-4399-8B64-FA49BAB65362}">
      <dgm:prSet/>
      <dgm:spPr/>
      <dgm:t>
        <a:bodyPr/>
        <a:lstStyle/>
        <a:p>
          <a:endParaRPr lang="cs-CZ"/>
        </a:p>
      </dgm:t>
    </dgm:pt>
    <dgm:pt modelId="{8AB014BC-14CA-44C3-ACA8-DEF1EFD226D0}" type="sibTrans" cxnId="{2AA57DF2-A559-4399-8B64-FA49BAB65362}">
      <dgm:prSet/>
      <dgm:spPr/>
      <dgm:t>
        <a:bodyPr/>
        <a:lstStyle/>
        <a:p>
          <a:endParaRPr lang="cs-CZ"/>
        </a:p>
      </dgm:t>
    </dgm:pt>
    <dgm:pt modelId="{9FB28767-DF4F-42DA-8BC7-D06741B748D7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0F561CA2-E918-4F64-91B6-7AD4994312EE}" type="parTrans" cxnId="{8F49F743-A01C-4CFD-8E3A-872344DF0B43}">
      <dgm:prSet/>
      <dgm:spPr/>
      <dgm:t>
        <a:bodyPr/>
        <a:lstStyle/>
        <a:p>
          <a:endParaRPr lang="cs-CZ"/>
        </a:p>
      </dgm:t>
    </dgm:pt>
    <dgm:pt modelId="{132FC808-E826-401D-A6C6-1E90BF9CF307}" type="sibTrans" cxnId="{8F49F743-A01C-4CFD-8E3A-872344DF0B43}">
      <dgm:prSet/>
      <dgm:spPr/>
      <dgm:t>
        <a:bodyPr/>
        <a:lstStyle/>
        <a:p>
          <a:endParaRPr lang="cs-CZ"/>
        </a:p>
      </dgm:t>
    </dgm:pt>
    <dgm:pt modelId="{B1D0F75A-187D-47DE-919A-451FB735ECB0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21242D57-D5EA-4667-AE8F-EB788E85BA14}" type="parTrans" cxnId="{95355B86-D605-47EF-8C3A-C0D50F86A11A}">
      <dgm:prSet/>
      <dgm:spPr/>
      <dgm:t>
        <a:bodyPr/>
        <a:lstStyle/>
        <a:p>
          <a:endParaRPr lang="cs-CZ"/>
        </a:p>
      </dgm:t>
    </dgm:pt>
    <dgm:pt modelId="{4B14FB27-0EFF-4E5D-8365-7227183D610D}" type="sibTrans" cxnId="{95355B86-D605-47EF-8C3A-C0D50F86A11A}">
      <dgm:prSet/>
      <dgm:spPr/>
      <dgm:t>
        <a:bodyPr/>
        <a:lstStyle/>
        <a:p>
          <a:endParaRPr lang="cs-CZ"/>
        </a:p>
      </dgm:t>
    </dgm:pt>
    <dgm:pt modelId="{D3734A75-FD11-4771-9C04-E768F8B8053B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148861D3-4E74-44D9-AAA9-16C01FCB9A8C}" type="parTrans" cxnId="{57DE5C56-BF15-4771-9775-4094A9D6FB2F}">
      <dgm:prSet/>
      <dgm:spPr/>
      <dgm:t>
        <a:bodyPr/>
        <a:lstStyle/>
        <a:p>
          <a:endParaRPr lang="cs-CZ"/>
        </a:p>
      </dgm:t>
    </dgm:pt>
    <dgm:pt modelId="{A8DDB053-7650-4CA9-9D91-6A7553312E86}" type="sibTrans" cxnId="{57DE5C56-BF15-4771-9775-4094A9D6FB2F}">
      <dgm:prSet/>
      <dgm:spPr/>
      <dgm:t>
        <a:bodyPr/>
        <a:lstStyle/>
        <a:p>
          <a:endParaRPr lang="cs-CZ"/>
        </a:p>
      </dgm:t>
    </dgm:pt>
    <dgm:pt modelId="{8FCD3AAE-BD5A-49FE-B951-F38054FF9185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85C60298-F282-4665-AAA3-E4CB6DB127C5}" type="parTrans" cxnId="{3233A586-9F09-42E9-86DC-D05E3DB682F1}">
      <dgm:prSet/>
      <dgm:spPr/>
      <dgm:t>
        <a:bodyPr/>
        <a:lstStyle/>
        <a:p>
          <a:endParaRPr lang="cs-CZ"/>
        </a:p>
      </dgm:t>
    </dgm:pt>
    <dgm:pt modelId="{A64B4E07-2DF3-46F3-BB59-E4AFC9D70D0C}" type="sibTrans" cxnId="{3233A586-9F09-42E9-86DC-D05E3DB682F1}">
      <dgm:prSet/>
      <dgm:spPr/>
      <dgm:t>
        <a:bodyPr/>
        <a:lstStyle/>
        <a:p>
          <a:endParaRPr lang="cs-CZ"/>
        </a:p>
      </dgm:t>
    </dgm:pt>
    <dgm:pt modelId="{1CE72372-042F-4C6A-8942-6AC94F075081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0AA92A10-2054-46D0-B436-1B2D16EDA688}" type="parTrans" cxnId="{C490DD03-8BD5-4FAF-BC7D-21454C9BE7E1}">
      <dgm:prSet/>
      <dgm:spPr/>
      <dgm:t>
        <a:bodyPr/>
        <a:lstStyle/>
        <a:p>
          <a:endParaRPr lang="cs-CZ"/>
        </a:p>
      </dgm:t>
    </dgm:pt>
    <dgm:pt modelId="{F0CCE30F-C970-4E26-A890-684F992A58C6}" type="sibTrans" cxnId="{C490DD03-8BD5-4FAF-BC7D-21454C9BE7E1}">
      <dgm:prSet/>
      <dgm:spPr/>
      <dgm:t>
        <a:bodyPr/>
        <a:lstStyle/>
        <a:p>
          <a:endParaRPr lang="cs-CZ"/>
        </a:p>
      </dgm:t>
    </dgm:pt>
    <dgm:pt modelId="{903EA820-7D1A-48FD-A4A5-E3078283DCBA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BDE4AC23-96B3-471E-8048-DF867B59E4ED}" type="parTrans" cxnId="{25D4744C-B484-4ADA-97D0-0B6D7B0908BE}">
      <dgm:prSet/>
      <dgm:spPr/>
      <dgm:t>
        <a:bodyPr/>
        <a:lstStyle/>
        <a:p>
          <a:endParaRPr lang="cs-CZ"/>
        </a:p>
      </dgm:t>
    </dgm:pt>
    <dgm:pt modelId="{807F36C6-9500-4DA9-97DC-5F618B5F8B2A}" type="sibTrans" cxnId="{25D4744C-B484-4ADA-97D0-0B6D7B0908BE}">
      <dgm:prSet/>
      <dgm:spPr/>
      <dgm:t>
        <a:bodyPr/>
        <a:lstStyle/>
        <a:p>
          <a:endParaRPr lang="cs-CZ"/>
        </a:p>
      </dgm:t>
    </dgm:pt>
    <dgm:pt modelId="{B5767A3F-7344-4681-A832-8F8745224ED2}">
      <dgm:prSet/>
      <dgm:spPr/>
      <dgm:t>
        <a:bodyPr/>
        <a:lstStyle/>
        <a:p>
          <a:r>
            <a:rPr lang="cs-CZ" dirty="0" smtClean="0"/>
            <a:t>dubový list</a:t>
          </a:r>
          <a:endParaRPr lang="cs-CZ" dirty="0"/>
        </a:p>
      </dgm:t>
    </dgm:pt>
    <dgm:pt modelId="{4459DE30-354F-4100-9B04-86F466D41A43}" type="parTrans" cxnId="{D371717F-C03D-4707-89A0-B964F6A80E19}">
      <dgm:prSet/>
      <dgm:spPr/>
      <dgm:t>
        <a:bodyPr/>
        <a:lstStyle/>
        <a:p>
          <a:endParaRPr lang="cs-CZ"/>
        </a:p>
      </dgm:t>
    </dgm:pt>
    <dgm:pt modelId="{7127AFF0-7CB7-4BA1-886C-5B8FE219FF10}" type="sibTrans" cxnId="{D371717F-C03D-4707-89A0-B964F6A80E19}">
      <dgm:prSet/>
      <dgm:spPr/>
      <dgm:t>
        <a:bodyPr/>
        <a:lstStyle/>
        <a:p>
          <a:endParaRPr lang="cs-CZ"/>
        </a:p>
      </dgm:t>
    </dgm:pt>
    <dgm:pt modelId="{B90405E1-58B9-4A0A-A51F-7686A26F9846}" type="pres">
      <dgm:prSet presAssocID="{A19D805F-580F-4AA7-AE7E-55B57CA338A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3EDC7A7-209D-444E-B863-9A1743F09CF1}" type="pres">
      <dgm:prSet presAssocID="{80366864-C822-4708-9241-08893106D5A4}" presName="hierRoot1" presStyleCnt="0"/>
      <dgm:spPr/>
    </dgm:pt>
    <dgm:pt modelId="{C82B3B66-E303-41E9-9FDB-2EF8999CB9D6}" type="pres">
      <dgm:prSet presAssocID="{80366864-C822-4708-9241-08893106D5A4}" presName="composite" presStyleCnt="0"/>
      <dgm:spPr/>
    </dgm:pt>
    <dgm:pt modelId="{F072D430-82DD-4B6D-A91C-46D46D80F154}" type="pres">
      <dgm:prSet presAssocID="{80366864-C822-4708-9241-08893106D5A4}" presName="background" presStyleLbl="node0" presStyleIdx="0" presStyleCnt="1"/>
      <dgm:spPr/>
    </dgm:pt>
    <dgm:pt modelId="{5ABA9CDA-8242-4623-83FC-3C1E0BAEB300}" type="pres">
      <dgm:prSet presAssocID="{80366864-C822-4708-9241-08893106D5A4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FED5637-BCA6-42A9-B10D-F0067C2A89F2}" type="pres">
      <dgm:prSet presAssocID="{80366864-C822-4708-9241-08893106D5A4}" presName="hierChild2" presStyleCnt="0"/>
      <dgm:spPr/>
    </dgm:pt>
    <dgm:pt modelId="{B6A24F82-391B-42B0-AA31-261DCD9E3273}" type="pres">
      <dgm:prSet presAssocID="{0B28B438-2788-4C5C-8294-049B72E4BF45}" presName="Name10" presStyleLbl="parChTrans1D2" presStyleIdx="0" presStyleCnt="2"/>
      <dgm:spPr/>
      <dgm:t>
        <a:bodyPr/>
        <a:lstStyle/>
        <a:p>
          <a:endParaRPr lang="cs-CZ"/>
        </a:p>
      </dgm:t>
    </dgm:pt>
    <dgm:pt modelId="{B442820E-8466-430B-9236-4B2A2F39AD3D}" type="pres">
      <dgm:prSet presAssocID="{94938C2B-B840-4903-95EE-4D0037D5AA33}" presName="hierRoot2" presStyleCnt="0"/>
      <dgm:spPr/>
    </dgm:pt>
    <dgm:pt modelId="{5CE5EACE-6AD3-4E3B-A093-FB7DBF2DA5DD}" type="pres">
      <dgm:prSet presAssocID="{94938C2B-B840-4903-95EE-4D0037D5AA33}" presName="composite2" presStyleCnt="0"/>
      <dgm:spPr/>
    </dgm:pt>
    <dgm:pt modelId="{FAB1C774-6C87-4836-BC19-84E5789E8F20}" type="pres">
      <dgm:prSet presAssocID="{94938C2B-B840-4903-95EE-4D0037D5AA33}" presName="background2" presStyleLbl="node2" presStyleIdx="0" presStyleCnt="2"/>
      <dgm:spPr/>
    </dgm:pt>
    <dgm:pt modelId="{045A29F6-8B76-4D01-ABAB-1A72BB603B07}" type="pres">
      <dgm:prSet presAssocID="{94938C2B-B840-4903-95EE-4D0037D5AA33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A5C1519-DD9D-473E-92E7-43432992627B}" type="pres">
      <dgm:prSet presAssocID="{94938C2B-B840-4903-95EE-4D0037D5AA33}" presName="hierChild3" presStyleCnt="0"/>
      <dgm:spPr/>
    </dgm:pt>
    <dgm:pt modelId="{6D254CAD-9A9D-4139-941E-9B3903F40FAB}" type="pres">
      <dgm:prSet presAssocID="{CED76FC5-FCA4-46FB-8FEE-404CF57E4AE6}" presName="Name17" presStyleLbl="parChTrans1D3" presStyleIdx="0" presStyleCnt="4"/>
      <dgm:spPr/>
      <dgm:t>
        <a:bodyPr/>
        <a:lstStyle/>
        <a:p>
          <a:endParaRPr lang="cs-CZ"/>
        </a:p>
      </dgm:t>
    </dgm:pt>
    <dgm:pt modelId="{4B8E9BFB-F197-4FB9-BF8A-DCDB227C1534}" type="pres">
      <dgm:prSet presAssocID="{B4D3D25B-AE57-4A02-85D0-E8CB931260FF}" presName="hierRoot3" presStyleCnt="0"/>
      <dgm:spPr/>
    </dgm:pt>
    <dgm:pt modelId="{4EA19095-DDA5-4B3F-9644-906743E3DA72}" type="pres">
      <dgm:prSet presAssocID="{B4D3D25B-AE57-4A02-85D0-E8CB931260FF}" presName="composite3" presStyleCnt="0"/>
      <dgm:spPr/>
    </dgm:pt>
    <dgm:pt modelId="{533EE971-9A30-4952-BBB3-F1B37E185614}" type="pres">
      <dgm:prSet presAssocID="{B4D3D25B-AE57-4A02-85D0-E8CB931260FF}" presName="background3" presStyleLbl="node3" presStyleIdx="0" presStyleCnt="4"/>
      <dgm:spPr/>
    </dgm:pt>
    <dgm:pt modelId="{00CF8D29-3BCE-4314-8ACD-6B74D14D30D2}" type="pres">
      <dgm:prSet presAssocID="{B4D3D25B-AE57-4A02-85D0-E8CB931260FF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CBFFD2B-281C-4643-9B59-A3FFAA253A92}" type="pres">
      <dgm:prSet presAssocID="{B4D3D25B-AE57-4A02-85D0-E8CB931260FF}" presName="hierChild4" presStyleCnt="0"/>
      <dgm:spPr/>
    </dgm:pt>
    <dgm:pt modelId="{78BE356F-F2FD-4D2E-AC7A-723F40058A26}" type="pres">
      <dgm:prSet presAssocID="{BDE4AC23-96B3-471E-8048-DF867B59E4ED}" presName="Name23" presStyleLbl="parChTrans1D4" presStyleIdx="0" presStyleCnt="8"/>
      <dgm:spPr/>
      <dgm:t>
        <a:bodyPr/>
        <a:lstStyle/>
        <a:p>
          <a:endParaRPr lang="cs-CZ"/>
        </a:p>
      </dgm:t>
    </dgm:pt>
    <dgm:pt modelId="{67CC07FA-8832-4BED-9CCA-C86BD83A4764}" type="pres">
      <dgm:prSet presAssocID="{903EA820-7D1A-48FD-A4A5-E3078283DCBA}" presName="hierRoot4" presStyleCnt="0"/>
      <dgm:spPr/>
    </dgm:pt>
    <dgm:pt modelId="{17FE59D2-AA25-4DD1-A683-5736A80F5C01}" type="pres">
      <dgm:prSet presAssocID="{903EA820-7D1A-48FD-A4A5-E3078283DCBA}" presName="composite4" presStyleCnt="0"/>
      <dgm:spPr/>
    </dgm:pt>
    <dgm:pt modelId="{AC2F3BAE-1D46-4619-985A-2FD0CFD0739C}" type="pres">
      <dgm:prSet presAssocID="{903EA820-7D1A-48FD-A4A5-E3078283DCBA}" presName="background4" presStyleLbl="node4" presStyleIdx="0" presStyleCnt="8"/>
      <dgm:spPr/>
    </dgm:pt>
    <dgm:pt modelId="{5DA9F792-B01A-454B-80C2-D3D5E5FE23CA}" type="pres">
      <dgm:prSet presAssocID="{903EA820-7D1A-48FD-A4A5-E3078283DCBA}" presName="text4" presStyleLbl="fgAcc4" presStyleIdx="0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1D555EA-F7D2-4144-BCAD-1281F76E1CB7}" type="pres">
      <dgm:prSet presAssocID="{903EA820-7D1A-48FD-A4A5-E3078283DCBA}" presName="hierChild5" presStyleCnt="0"/>
      <dgm:spPr/>
    </dgm:pt>
    <dgm:pt modelId="{745B1FF4-18DF-433F-99BC-6910D9B60521}" type="pres">
      <dgm:prSet presAssocID="{4459DE30-354F-4100-9B04-86F466D41A43}" presName="Name23" presStyleLbl="parChTrans1D4" presStyleIdx="1" presStyleCnt="8"/>
      <dgm:spPr/>
      <dgm:t>
        <a:bodyPr/>
        <a:lstStyle/>
        <a:p>
          <a:endParaRPr lang="cs-CZ"/>
        </a:p>
      </dgm:t>
    </dgm:pt>
    <dgm:pt modelId="{FE8C2071-6C67-401F-922A-D8262EBABA6B}" type="pres">
      <dgm:prSet presAssocID="{B5767A3F-7344-4681-A832-8F8745224ED2}" presName="hierRoot4" presStyleCnt="0"/>
      <dgm:spPr/>
    </dgm:pt>
    <dgm:pt modelId="{C9005BF2-0921-49F1-9141-CA98DF2013D0}" type="pres">
      <dgm:prSet presAssocID="{B5767A3F-7344-4681-A832-8F8745224ED2}" presName="composite4" presStyleCnt="0"/>
      <dgm:spPr/>
    </dgm:pt>
    <dgm:pt modelId="{0CD88E8B-3610-4373-98CA-9373F36F8C07}" type="pres">
      <dgm:prSet presAssocID="{B5767A3F-7344-4681-A832-8F8745224ED2}" presName="background4" presStyleLbl="node4" presStyleIdx="1" presStyleCnt="8"/>
      <dgm:spPr/>
    </dgm:pt>
    <dgm:pt modelId="{AA4038F3-305C-4907-B219-9921B2CC3F4D}" type="pres">
      <dgm:prSet presAssocID="{B5767A3F-7344-4681-A832-8F8745224ED2}" presName="text4" presStyleLbl="fgAcc4" presStyleIdx="1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A0093A-540B-4E28-A5F2-5B8ACCB702D9}" type="pres">
      <dgm:prSet presAssocID="{B5767A3F-7344-4681-A832-8F8745224ED2}" presName="hierChild5" presStyleCnt="0"/>
      <dgm:spPr/>
    </dgm:pt>
    <dgm:pt modelId="{7A9CECD1-6416-4C08-9BDF-97D75F4EBA61}" type="pres">
      <dgm:prSet presAssocID="{6C29F0E4-708B-48F5-A521-C6D2ED845E00}" presName="Name17" presStyleLbl="parChTrans1D3" presStyleIdx="1" presStyleCnt="4"/>
      <dgm:spPr/>
      <dgm:t>
        <a:bodyPr/>
        <a:lstStyle/>
        <a:p>
          <a:endParaRPr lang="cs-CZ"/>
        </a:p>
      </dgm:t>
    </dgm:pt>
    <dgm:pt modelId="{058B8054-6BA1-4A64-B0F9-556C444389FD}" type="pres">
      <dgm:prSet presAssocID="{D9DDDA7A-AF3B-4776-8326-CD084AF243FF}" presName="hierRoot3" presStyleCnt="0"/>
      <dgm:spPr/>
    </dgm:pt>
    <dgm:pt modelId="{B8DF2A1A-0516-4745-8802-006546E4BB04}" type="pres">
      <dgm:prSet presAssocID="{D9DDDA7A-AF3B-4776-8326-CD084AF243FF}" presName="composite3" presStyleCnt="0"/>
      <dgm:spPr/>
    </dgm:pt>
    <dgm:pt modelId="{2409FFFB-39E1-4AF9-A1AF-9FD8A3C05D09}" type="pres">
      <dgm:prSet presAssocID="{D9DDDA7A-AF3B-4776-8326-CD084AF243FF}" presName="background3" presStyleLbl="node3" presStyleIdx="1" presStyleCnt="4"/>
      <dgm:spPr/>
    </dgm:pt>
    <dgm:pt modelId="{000A78EF-8C55-4A8F-B675-9FD09EEB3855}" type="pres">
      <dgm:prSet presAssocID="{D9DDDA7A-AF3B-4776-8326-CD084AF243FF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E77360-E842-463B-88F6-4873FFC51488}" type="pres">
      <dgm:prSet presAssocID="{D9DDDA7A-AF3B-4776-8326-CD084AF243FF}" presName="hierChild4" presStyleCnt="0"/>
      <dgm:spPr/>
    </dgm:pt>
    <dgm:pt modelId="{2B75C7CF-169C-45E2-BDB1-B2E2C58BA647}" type="pres">
      <dgm:prSet presAssocID="{85C60298-F282-4665-AAA3-E4CB6DB127C5}" presName="Name23" presStyleLbl="parChTrans1D4" presStyleIdx="2" presStyleCnt="8"/>
      <dgm:spPr/>
      <dgm:t>
        <a:bodyPr/>
        <a:lstStyle/>
        <a:p>
          <a:endParaRPr lang="cs-CZ"/>
        </a:p>
      </dgm:t>
    </dgm:pt>
    <dgm:pt modelId="{D9682A4B-25AA-42F5-A5A3-23B342D565BD}" type="pres">
      <dgm:prSet presAssocID="{8FCD3AAE-BD5A-49FE-B951-F38054FF9185}" presName="hierRoot4" presStyleCnt="0"/>
      <dgm:spPr/>
    </dgm:pt>
    <dgm:pt modelId="{4599A36A-16BA-4DED-BECC-7FDEAC8052A8}" type="pres">
      <dgm:prSet presAssocID="{8FCD3AAE-BD5A-49FE-B951-F38054FF9185}" presName="composite4" presStyleCnt="0"/>
      <dgm:spPr/>
    </dgm:pt>
    <dgm:pt modelId="{3881EEE7-73BA-436A-8E21-D827D79B2D79}" type="pres">
      <dgm:prSet presAssocID="{8FCD3AAE-BD5A-49FE-B951-F38054FF9185}" presName="background4" presStyleLbl="node4" presStyleIdx="2" presStyleCnt="8"/>
      <dgm:spPr/>
    </dgm:pt>
    <dgm:pt modelId="{54AC7131-97A7-4E96-910D-450552ECB746}" type="pres">
      <dgm:prSet presAssocID="{8FCD3AAE-BD5A-49FE-B951-F38054FF9185}" presName="text4" presStyleLbl="fgAcc4" presStyleIdx="2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76493E-A2F8-46E3-94D2-8906B526C7E7}" type="pres">
      <dgm:prSet presAssocID="{8FCD3AAE-BD5A-49FE-B951-F38054FF9185}" presName="hierChild5" presStyleCnt="0"/>
      <dgm:spPr/>
    </dgm:pt>
    <dgm:pt modelId="{90A346F7-F502-4D92-8E92-6AD6D3E9E71F}" type="pres">
      <dgm:prSet presAssocID="{0AA92A10-2054-46D0-B436-1B2D16EDA688}" presName="Name23" presStyleLbl="parChTrans1D4" presStyleIdx="3" presStyleCnt="8"/>
      <dgm:spPr/>
      <dgm:t>
        <a:bodyPr/>
        <a:lstStyle/>
        <a:p>
          <a:endParaRPr lang="cs-CZ"/>
        </a:p>
      </dgm:t>
    </dgm:pt>
    <dgm:pt modelId="{05263A4F-78B5-4D31-9A09-D8F7581116E7}" type="pres">
      <dgm:prSet presAssocID="{1CE72372-042F-4C6A-8942-6AC94F075081}" presName="hierRoot4" presStyleCnt="0"/>
      <dgm:spPr/>
    </dgm:pt>
    <dgm:pt modelId="{E9CBE7B6-F7DC-4988-BC8A-8E9C0A3924D9}" type="pres">
      <dgm:prSet presAssocID="{1CE72372-042F-4C6A-8942-6AC94F075081}" presName="composite4" presStyleCnt="0"/>
      <dgm:spPr/>
    </dgm:pt>
    <dgm:pt modelId="{4B890C62-0C61-4051-A333-AF60822DC246}" type="pres">
      <dgm:prSet presAssocID="{1CE72372-042F-4C6A-8942-6AC94F075081}" presName="background4" presStyleLbl="node4" presStyleIdx="3" presStyleCnt="8"/>
      <dgm:spPr/>
    </dgm:pt>
    <dgm:pt modelId="{C51B4D59-597F-4619-AEB3-0378A8E6709A}" type="pres">
      <dgm:prSet presAssocID="{1CE72372-042F-4C6A-8942-6AC94F075081}" presName="text4" presStyleLbl="fgAcc4" presStyleIdx="3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24026C-DADC-4CB3-9FFC-AA8FA3FA9781}" type="pres">
      <dgm:prSet presAssocID="{1CE72372-042F-4C6A-8942-6AC94F075081}" presName="hierChild5" presStyleCnt="0"/>
      <dgm:spPr/>
    </dgm:pt>
    <dgm:pt modelId="{5420784A-468A-4D7F-93F1-09555E0DE61D}" type="pres">
      <dgm:prSet presAssocID="{76FCFF8F-36AD-4FEB-974C-2835F4C69A8D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DCC5693-BD16-4473-A5AE-AAAC32DC3ADD}" type="pres">
      <dgm:prSet presAssocID="{2E9F7D26-071F-4007-A670-28BC6DE74DC3}" presName="hierRoot2" presStyleCnt="0"/>
      <dgm:spPr/>
    </dgm:pt>
    <dgm:pt modelId="{AB7473C5-6ED1-4157-A67D-36FEED131016}" type="pres">
      <dgm:prSet presAssocID="{2E9F7D26-071F-4007-A670-28BC6DE74DC3}" presName="composite2" presStyleCnt="0"/>
      <dgm:spPr/>
    </dgm:pt>
    <dgm:pt modelId="{2A156D40-68A5-42D6-964E-7C44FCA749B6}" type="pres">
      <dgm:prSet presAssocID="{2E9F7D26-071F-4007-A670-28BC6DE74DC3}" presName="background2" presStyleLbl="node2" presStyleIdx="1" presStyleCnt="2"/>
      <dgm:spPr/>
    </dgm:pt>
    <dgm:pt modelId="{9D7ED66A-1953-41EE-B7ED-38AB48D81A8B}" type="pres">
      <dgm:prSet presAssocID="{2E9F7D26-071F-4007-A670-28BC6DE74DC3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4428B3-FC77-4034-8A8A-CF5BF063E61B}" type="pres">
      <dgm:prSet presAssocID="{2E9F7D26-071F-4007-A670-28BC6DE74DC3}" presName="hierChild3" presStyleCnt="0"/>
      <dgm:spPr/>
    </dgm:pt>
    <dgm:pt modelId="{F8E75227-51E2-47FF-8A52-30BDDF6198EB}" type="pres">
      <dgm:prSet presAssocID="{8B6016F5-79F2-43A4-87E4-18D3521739E2}" presName="Name17" presStyleLbl="parChTrans1D3" presStyleIdx="2" presStyleCnt="4"/>
      <dgm:spPr/>
      <dgm:t>
        <a:bodyPr/>
        <a:lstStyle/>
        <a:p>
          <a:endParaRPr lang="cs-CZ"/>
        </a:p>
      </dgm:t>
    </dgm:pt>
    <dgm:pt modelId="{B9461667-A5D8-4A14-B8F3-E8576C231A3F}" type="pres">
      <dgm:prSet presAssocID="{CC76DE1A-941C-4D2A-9CE4-949C5ED5AA2E}" presName="hierRoot3" presStyleCnt="0"/>
      <dgm:spPr/>
    </dgm:pt>
    <dgm:pt modelId="{2C82B668-40D1-48D8-8A74-3ED8B8C2B2FD}" type="pres">
      <dgm:prSet presAssocID="{CC76DE1A-941C-4D2A-9CE4-949C5ED5AA2E}" presName="composite3" presStyleCnt="0"/>
      <dgm:spPr/>
    </dgm:pt>
    <dgm:pt modelId="{1ADCCE23-5267-4021-8415-E5EBE58C8B03}" type="pres">
      <dgm:prSet presAssocID="{CC76DE1A-941C-4D2A-9CE4-949C5ED5AA2E}" presName="background3" presStyleLbl="node3" presStyleIdx="2" presStyleCnt="4"/>
      <dgm:spPr/>
    </dgm:pt>
    <dgm:pt modelId="{31FAC8D3-E685-4F52-8FDB-0371B925D25E}" type="pres">
      <dgm:prSet presAssocID="{CC76DE1A-941C-4D2A-9CE4-949C5ED5AA2E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DC8ED1-6379-4F7B-87C8-D37F75B9171C}" type="pres">
      <dgm:prSet presAssocID="{CC76DE1A-941C-4D2A-9CE4-949C5ED5AA2E}" presName="hierChild4" presStyleCnt="0"/>
      <dgm:spPr/>
    </dgm:pt>
    <dgm:pt modelId="{5D154562-DC24-424C-A9C6-FDA08027846B}" type="pres">
      <dgm:prSet presAssocID="{21242D57-D5EA-4667-AE8F-EB788E85BA14}" presName="Name23" presStyleLbl="parChTrans1D4" presStyleIdx="4" presStyleCnt="8"/>
      <dgm:spPr/>
      <dgm:t>
        <a:bodyPr/>
        <a:lstStyle/>
        <a:p>
          <a:endParaRPr lang="cs-CZ"/>
        </a:p>
      </dgm:t>
    </dgm:pt>
    <dgm:pt modelId="{18E26BA5-BFF2-429B-A303-238025E6FE40}" type="pres">
      <dgm:prSet presAssocID="{B1D0F75A-187D-47DE-919A-451FB735ECB0}" presName="hierRoot4" presStyleCnt="0"/>
      <dgm:spPr/>
    </dgm:pt>
    <dgm:pt modelId="{897E78BE-B42A-4E8F-92DF-DDC2896BC5D0}" type="pres">
      <dgm:prSet presAssocID="{B1D0F75A-187D-47DE-919A-451FB735ECB0}" presName="composite4" presStyleCnt="0"/>
      <dgm:spPr/>
    </dgm:pt>
    <dgm:pt modelId="{89F70612-658D-40F3-9F6A-7CDA4CDF4FF3}" type="pres">
      <dgm:prSet presAssocID="{B1D0F75A-187D-47DE-919A-451FB735ECB0}" presName="background4" presStyleLbl="node4" presStyleIdx="4" presStyleCnt="8"/>
      <dgm:spPr/>
    </dgm:pt>
    <dgm:pt modelId="{056D5886-CC72-48BD-BF26-34466A1A910B}" type="pres">
      <dgm:prSet presAssocID="{B1D0F75A-187D-47DE-919A-451FB735ECB0}" presName="text4" presStyleLbl="fgAcc4" presStyleIdx="4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723FE9-97C1-4B95-BE5B-40FBBB9D9AF6}" type="pres">
      <dgm:prSet presAssocID="{B1D0F75A-187D-47DE-919A-451FB735ECB0}" presName="hierChild5" presStyleCnt="0"/>
      <dgm:spPr/>
    </dgm:pt>
    <dgm:pt modelId="{906A1C5E-BBBF-49C4-A361-094B18B5C6CB}" type="pres">
      <dgm:prSet presAssocID="{148861D3-4E74-44D9-AAA9-16C01FCB9A8C}" presName="Name23" presStyleLbl="parChTrans1D4" presStyleIdx="5" presStyleCnt="8"/>
      <dgm:spPr/>
      <dgm:t>
        <a:bodyPr/>
        <a:lstStyle/>
        <a:p>
          <a:endParaRPr lang="cs-CZ"/>
        </a:p>
      </dgm:t>
    </dgm:pt>
    <dgm:pt modelId="{3C91EA32-D774-4E21-8700-41AFCA9B5864}" type="pres">
      <dgm:prSet presAssocID="{D3734A75-FD11-4771-9C04-E768F8B8053B}" presName="hierRoot4" presStyleCnt="0"/>
      <dgm:spPr/>
    </dgm:pt>
    <dgm:pt modelId="{48B117E9-5CB2-4E89-A6FF-68C9D09E69A3}" type="pres">
      <dgm:prSet presAssocID="{D3734A75-FD11-4771-9C04-E768F8B8053B}" presName="composite4" presStyleCnt="0"/>
      <dgm:spPr/>
    </dgm:pt>
    <dgm:pt modelId="{B10167A8-B306-4DF4-BAF4-D88FFDEBD2E6}" type="pres">
      <dgm:prSet presAssocID="{D3734A75-FD11-4771-9C04-E768F8B8053B}" presName="background4" presStyleLbl="node4" presStyleIdx="5" presStyleCnt="8"/>
      <dgm:spPr/>
    </dgm:pt>
    <dgm:pt modelId="{8C32D333-87AD-4442-89AD-8A88F2497314}" type="pres">
      <dgm:prSet presAssocID="{D3734A75-FD11-4771-9C04-E768F8B8053B}" presName="text4" presStyleLbl="fgAcc4" presStyleIdx="5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850144-9D8B-4774-8D0C-B60D74CF0632}" type="pres">
      <dgm:prSet presAssocID="{D3734A75-FD11-4771-9C04-E768F8B8053B}" presName="hierChild5" presStyleCnt="0"/>
      <dgm:spPr/>
    </dgm:pt>
    <dgm:pt modelId="{70A12B58-43EB-468F-975E-9D2AAC191FE1}" type="pres">
      <dgm:prSet presAssocID="{A41896F5-BDB7-4407-9425-1B66A8C281B7}" presName="Name17" presStyleLbl="parChTrans1D3" presStyleIdx="3" presStyleCnt="4"/>
      <dgm:spPr/>
      <dgm:t>
        <a:bodyPr/>
        <a:lstStyle/>
        <a:p>
          <a:endParaRPr lang="cs-CZ"/>
        </a:p>
      </dgm:t>
    </dgm:pt>
    <dgm:pt modelId="{86695643-E9B5-4EF5-ABD5-BBBC08BB7EA4}" type="pres">
      <dgm:prSet presAssocID="{9A5FC9D7-FDC4-4EB7-805D-53ABC5286C99}" presName="hierRoot3" presStyleCnt="0"/>
      <dgm:spPr/>
    </dgm:pt>
    <dgm:pt modelId="{57041E6A-EF72-4D3C-8BAF-1610DE987ADE}" type="pres">
      <dgm:prSet presAssocID="{9A5FC9D7-FDC4-4EB7-805D-53ABC5286C99}" presName="composite3" presStyleCnt="0"/>
      <dgm:spPr/>
    </dgm:pt>
    <dgm:pt modelId="{0716E183-FEBD-4E8D-8EDD-1C28DF594D35}" type="pres">
      <dgm:prSet presAssocID="{9A5FC9D7-FDC4-4EB7-805D-53ABC5286C99}" presName="background3" presStyleLbl="node3" presStyleIdx="3" presStyleCnt="4"/>
      <dgm:spPr/>
    </dgm:pt>
    <dgm:pt modelId="{685E499E-A597-4CFF-B178-1E6CAD126E36}" type="pres">
      <dgm:prSet presAssocID="{9A5FC9D7-FDC4-4EB7-805D-53ABC5286C99}" presName="text3" presStyleLbl="fgAcc3" presStyleIdx="3" presStyleCnt="4" custLinFactNeighborX="-852" custLinFactNeighborY="-54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CB940DF-6D8D-431C-97A3-DADA7C3885E3}" type="pres">
      <dgm:prSet presAssocID="{9A5FC9D7-FDC4-4EB7-805D-53ABC5286C99}" presName="hierChild4" presStyleCnt="0"/>
      <dgm:spPr/>
    </dgm:pt>
    <dgm:pt modelId="{39FC567B-F7FD-4081-8220-224012339F08}" type="pres">
      <dgm:prSet presAssocID="{A491A636-46D1-4DCB-96AF-76F7A22F04C6}" presName="Name23" presStyleLbl="parChTrans1D4" presStyleIdx="6" presStyleCnt="8"/>
      <dgm:spPr/>
      <dgm:t>
        <a:bodyPr/>
        <a:lstStyle/>
        <a:p>
          <a:endParaRPr lang="cs-CZ"/>
        </a:p>
      </dgm:t>
    </dgm:pt>
    <dgm:pt modelId="{347633A8-D2AD-42D3-90DA-2E2775DF318B}" type="pres">
      <dgm:prSet presAssocID="{18C0F450-59E1-446D-869C-0A1E4C0E7306}" presName="hierRoot4" presStyleCnt="0"/>
      <dgm:spPr/>
    </dgm:pt>
    <dgm:pt modelId="{58A0D022-CD38-4189-93AA-016C65BCE6EE}" type="pres">
      <dgm:prSet presAssocID="{18C0F450-59E1-446D-869C-0A1E4C0E7306}" presName="composite4" presStyleCnt="0"/>
      <dgm:spPr/>
    </dgm:pt>
    <dgm:pt modelId="{AB6D9EFC-BA36-43CA-8EA3-4EAE1CFE05C9}" type="pres">
      <dgm:prSet presAssocID="{18C0F450-59E1-446D-869C-0A1E4C0E7306}" presName="background4" presStyleLbl="node4" presStyleIdx="6" presStyleCnt="8"/>
      <dgm:spPr/>
    </dgm:pt>
    <dgm:pt modelId="{E3F46BA1-B54B-434A-A0A7-91F937091A22}" type="pres">
      <dgm:prSet presAssocID="{18C0F450-59E1-446D-869C-0A1E4C0E7306}" presName="text4" presStyleLbl="fgAcc4" presStyleIdx="6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481CC6-9B1E-4A4F-A874-C61CCA4D8166}" type="pres">
      <dgm:prSet presAssocID="{18C0F450-59E1-446D-869C-0A1E4C0E7306}" presName="hierChild5" presStyleCnt="0"/>
      <dgm:spPr/>
    </dgm:pt>
    <dgm:pt modelId="{5CCE4467-56C5-43C8-8039-D8749A02A837}" type="pres">
      <dgm:prSet presAssocID="{0F561CA2-E918-4F64-91B6-7AD4994312EE}" presName="Name23" presStyleLbl="parChTrans1D4" presStyleIdx="7" presStyleCnt="8"/>
      <dgm:spPr/>
      <dgm:t>
        <a:bodyPr/>
        <a:lstStyle/>
        <a:p>
          <a:endParaRPr lang="cs-CZ"/>
        </a:p>
      </dgm:t>
    </dgm:pt>
    <dgm:pt modelId="{ADBD0987-8057-4DD7-ADE9-E571AC7075E6}" type="pres">
      <dgm:prSet presAssocID="{9FB28767-DF4F-42DA-8BC7-D06741B748D7}" presName="hierRoot4" presStyleCnt="0"/>
      <dgm:spPr/>
    </dgm:pt>
    <dgm:pt modelId="{9DA9D38B-83BB-416D-9479-9B0CEE401C38}" type="pres">
      <dgm:prSet presAssocID="{9FB28767-DF4F-42DA-8BC7-D06741B748D7}" presName="composite4" presStyleCnt="0"/>
      <dgm:spPr/>
    </dgm:pt>
    <dgm:pt modelId="{A4B458D9-3218-498E-8636-918AD798F301}" type="pres">
      <dgm:prSet presAssocID="{9FB28767-DF4F-42DA-8BC7-D06741B748D7}" presName="background4" presStyleLbl="node4" presStyleIdx="7" presStyleCnt="8"/>
      <dgm:spPr/>
    </dgm:pt>
    <dgm:pt modelId="{DB123AF4-6DBD-4A26-AC10-DCA762F78A18}" type="pres">
      <dgm:prSet presAssocID="{9FB28767-DF4F-42DA-8BC7-D06741B748D7}" presName="text4" presStyleLbl="fgAcc4" presStyleIdx="7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E31FB2-8408-438B-80C2-CAA93A07E3F1}" type="pres">
      <dgm:prSet presAssocID="{9FB28767-DF4F-42DA-8BC7-D06741B748D7}" presName="hierChild5" presStyleCnt="0"/>
      <dgm:spPr/>
    </dgm:pt>
  </dgm:ptLst>
  <dgm:cxnLst>
    <dgm:cxn modelId="{57DE5C56-BF15-4771-9775-4094A9D6FB2F}" srcId="{CC76DE1A-941C-4D2A-9CE4-949C5ED5AA2E}" destId="{D3734A75-FD11-4771-9C04-E768F8B8053B}" srcOrd="1" destOrd="0" parTransId="{148861D3-4E74-44D9-AAA9-16C01FCB9A8C}" sibTransId="{A8DDB053-7650-4CA9-9D91-6A7553312E86}"/>
    <dgm:cxn modelId="{158B0B43-1855-403B-BE70-FBC3A4AF2EE0}" type="presOf" srcId="{A491A636-46D1-4DCB-96AF-76F7A22F04C6}" destId="{39FC567B-F7FD-4081-8220-224012339F08}" srcOrd="0" destOrd="0" presId="urn:microsoft.com/office/officeart/2005/8/layout/hierarchy1"/>
    <dgm:cxn modelId="{D371717F-C03D-4707-89A0-B964F6A80E19}" srcId="{B4D3D25B-AE57-4A02-85D0-E8CB931260FF}" destId="{B5767A3F-7344-4681-A832-8F8745224ED2}" srcOrd="1" destOrd="0" parTransId="{4459DE30-354F-4100-9B04-86F466D41A43}" sibTransId="{7127AFF0-7CB7-4BA1-886C-5B8FE219FF10}"/>
    <dgm:cxn modelId="{C970102C-5A8B-45B9-9C58-8AC59F696162}" type="presOf" srcId="{148861D3-4E74-44D9-AAA9-16C01FCB9A8C}" destId="{906A1C5E-BBBF-49C4-A361-094B18B5C6CB}" srcOrd="0" destOrd="0" presId="urn:microsoft.com/office/officeart/2005/8/layout/hierarchy1"/>
    <dgm:cxn modelId="{95355B86-D605-47EF-8C3A-C0D50F86A11A}" srcId="{CC76DE1A-941C-4D2A-9CE4-949C5ED5AA2E}" destId="{B1D0F75A-187D-47DE-919A-451FB735ECB0}" srcOrd="0" destOrd="0" parTransId="{21242D57-D5EA-4667-AE8F-EB788E85BA14}" sibTransId="{4B14FB27-0EFF-4E5D-8365-7227183D610D}"/>
    <dgm:cxn modelId="{999759B9-2BE1-475C-8F19-3EB0066D6FC3}" type="presOf" srcId="{CED76FC5-FCA4-46FB-8FEE-404CF57E4AE6}" destId="{6D254CAD-9A9D-4139-941E-9B3903F40FAB}" srcOrd="0" destOrd="0" presId="urn:microsoft.com/office/officeart/2005/8/layout/hierarchy1"/>
    <dgm:cxn modelId="{0DDBAECB-FA5E-4276-AFB2-245CAE6E5B74}" type="presOf" srcId="{4459DE30-354F-4100-9B04-86F466D41A43}" destId="{745B1FF4-18DF-433F-99BC-6910D9B60521}" srcOrd="0" destOrd="0" presId="urn:microsoft.com/office/officeart/2005/8/layout/hierarchy1"/>
    <dgm:cxn modelId="{4992F8C2-D68E-464E-82FA-A2A18947B39D}" type="presOf" srcId="{8B6016F5-79F2-43A4-87E4-18D3521739E2}" destId="{F8E75227-51E2-47FF-8A52-30BDDF6198EB}" srcOrd="0" destOrd="0" presId="urn:microsoft.com/office/officeart/2005/8/layout/hierarchy1"/>
    <dgm:cxn modelId="{B376781A-3C2B-47CB-8D83-2454200D627D}" type="presOf" srcId="{85C60298-F282-4665-AAA3-E4CB6DB127C5}" destId="{2B75C7CF-169C-45E2-BDB1-B2E2C58BA647}" srcOrd="0" destOrd="0" presId="urn:microsoft.com/office/officeart/2005/8/layout/hierarchy1"/>
    <dgm:cxn modelId="{AA6E0E53-6C15-4D31-9E27-58E0110B1AC8}" type="presOf" srcId="{BDE4AC23-96B3-471E-8048-DF867B59E4ED}" destId="{78BE356F-F2FD-4D2E-AC7A-723F40058A26}" srcOrd="0" destOrd="0" presId="urn:microsoft.com/office/officeart/2005/8/layout/hierarchy1"/>
    <dgm:cxn modelId="{1B414D27-6032-4CAB-9A32-750FB84BCCC7}" type="presOf" srcId="{18C0F450-59E1-446D-869C-0A1E4C0E7306}" destId="{E3F46BA1-B54B-434A-A0A7-91F937091A22}" srcOrd="0" destOrd="0" presId="urn:microsoft.com/office/officeart/2005/8/layout/hierarchy1"/>
    <dgm:cxn modelId="{309362E6-552F-4218-8426-D536B86FB415}" srcId="{2E9F7D26-071F-4007-A670-28BC6DE74DC3}" destId="{9A5FC9D7-FDC4-4EB7-805D-53ABC5286C99}" srcOrd="1" destOrd="0" parTransId="{A41896F5-BDB7-4407-9425-1B66A8C281B7}" sibTransId="{EB8E2AFA-7773-4766-977B-2CA550959383}"/>
    <dgm:cxn modelId="{C490DD03-8BD5-4FAF-BC7D-21454C9BE7E1}" srcId="{D9DDDA7A-AF3B-4776-8326-CD084AF243FF}" destId="{1CE72372-042F-4C6A-8942-6AC94F075081}" srcOrd="1" destOrd="0" parTransId="{0AA92A10-2054-46D0-B436-1B2D16EDA688}" sibTransId="{F0CCE30F-C970-4E26-A890-684F992A58C6}"/>
    <dgm:cxn modelId="{EA1640D0-70ED-4EB1-934C-0ABCDE2A8735}" type="presOf" srcId="{80366864-C822-4708-9241-08893106D5A4}" destId="{5ABA9CDA-8242-4623-83FC-3C1E0BAEB300}" srcOrd="0" destOrd="0" presId="urn:microsoft.com/office/officeart/2005/8/layout/hierarchy1"/>
    <dgm:cxn modelId="{B59866A7-7788-4C7E-94CC-53FD60BA8976}" type="presOf" srcId="{0F561CA2-E918-4F64-91B6-7AD4994312EE}" destId="{5CCE4467-56C5-43C8-8039-D8749A02A837}" srcOrd="0" destOrd="0" presId="urn:microsoft.com/office/officeart/2005/8/layout/hierarchy1"/>
    <dgm:cxn modelId="{8B9B8DC9-C320-4F61-B8D4-E96A06F44935}" srcId="{80366864-C822-4708-9241-08893106D5A4}" destId="{2E9F7D26-071F-4007-A670-28BC6DE74DC3}" srcOrd="1" destOrd="0" parTransId="{76FCFF8F-36AD-4FEB-974C-2835F4C69A8D}" sibTransId="{9CCC6A26-2C02-42F4-BEA5-562F18E355D7}"/>
    <dgm:cxn modelId="{D4C68E55-B954-421B-836A-663888E59203}" type="presOf" srcId="{B5767A3F-7344-4681-A832-8F8745224ED2}" destId="{AA4038F3-305C-4907-B219-9921B2CC3F4D}" srcOrd="0" destOrd="0" presId="urn:microsoft.com/office/officeart/2005/8/layout/hierarchy1"/>
    <dgm:cxn modelId="{B4B8F8F5-D575-45AC-9BA0-AC8F5CED006A}" type="presOf" srcId="{CC76DE1A-941C-4D2A-9CE4-949C5ED5AA2E}" destId="{31FAC8D3-E685-4F52-8FDB-0371B925D25E}" srcOrd="0" destOrd="0" presId="urn:microsoft.com/office/officeart/2005/8/layout/hierarchy1"/>
    <dgm:cxn modelId="{673207FF-9CAA-4C45-823B-D83C6694B9B6}" type="presOf" srcId="{903EA820-7D1A-48FD-A4A5-E3078283DCBA}" destId="{5DA9F792-B01A-454B-80C2-D3D5E5FE23CA}" srcOrd="0" destOrd="0" presId="urn:microsoft.com/office/officeart/2005/8/layout/hierarchy1"/>
    <dgm:cxn modelId="{A19E9A1B-5DE3-4A56-A515-C647F59D23AE}" srcId="{2E9F7D26-071F-4007-A670-28BC6DE74DC3}" destId="{CC76DE1A-941C-4D2A-9CE4-949C5ED5AA2E}" srcOrd="0" destOrd="0" parTransId="{8B6016F5-79F2-43A4-87E4-18D3521739E2}" sibTransId="{29CB4AE8-6DDD-48DE-9A99-AA68671585E4}"/>
    <dgm:cxn modelId="{9CE5EE48-C2C8-4FC2-96CA-8632F4661047}" type="presOf" srcId="{9FB28767-DF4F-42DA-8BC7-D06741B748D7}" destId="{DB123AF4-6DBD-4A26-AC10-DCA762F78A18}" srcOrd="0" destOrd="0" presId="urn:microsoft.com/office/officeart/2005/8/layout/hierarchy1"/>
    <dgm:cxn modelId="{8E751A19-B27D-463B-84D0-11781ABE28C0}" type="presOf" srcId="{A19D805F-580F-4AA7-AE7E-55B57CA338A7}" destId="{B90405E1-58B9-4A0A-A51F-7686A26F9846}" srcOrd="0" destOrd="0" presId="urn:microsoft.com/office/officeart/2005/8/layout/hierarchy1"/>
    <dgm:cxn modelId="{3233A586-9F09-42E9-86DC-D05E3DB682F1}" srcId="{D9DDDA7A-AF3B-4776-8326-CD084AF243FF}" destId="{8FCD3AAE-BD5A-49FE-B951-F38054FF9185}" srcOrd="0" destOrd="0" parTransId="{85C60298-F282-4665-AAA3-E4CB6DB127C5}" sibTransId="{A64B4E07-2DF3-46F3-BB59-E4AFC9D70D0C}"/>
    <dgm:cxn modelId="{56C4A2CB-32A8-4A6F-A061-ED22E27E51E7}" type="presOf" srcId="{2E9F7D26-071F-4007-A670-28BC6DE74DC3}" destId="{9D7ED66A-1953-41EE-B7ED-38AB48D81A8B}" srcOrd="0" destOrd="0" presId="urn:microsoft.com/office/officeart/2005/8/layout/hierarchy1"/>
    <dgm:cxn modelId="{B4D6CD49-5599-40E3-8209-8B96B027AEF2}" type="presOf" srcId="{94938C2B-B840-4903-95EE-4D0037D5AA33}" destId="{045A29F6-8B76-4D01-ABAB-1A72BB603B07}" srcOrd="0" destOrd="0" presId="urn:microsoft.com/office/officeart/2005/8/layout/hierarchy1"/>
    <dgm:cxn modelId="{D376FEF9-3114-49BA-B709-4D4B7D0FD6E5}" type="presOf" srcId="{1CE72372-042F-4C6A-8942-6AC94F075081}" destId="{C51B4D59-597F-4619-AEB3-0378A8E6709A}" srcOrd="0" destOrd="0" presId="urn:microsoft.com/office/officeart/2005/8/layout/hierarchy1"/>
    <dgm:cxn modelId="{1203AD9E-BEEC-41AC-8F28-0C19C8F84A2B}" srcId="{94938C2B-B840-4903-95EE-4D0037D5AA33}" destId="{D9DDDA7A-AF3B-4776-8326-CD084AF243FF}" srcOrd="1" destOrd="0" parTransId="{6C29F0E4-708B-48F5-A521-C6D2ED845E00}" sibTransId="{71C62128-D810-498B-8408-6FF09E0F6D9C}"/>
    <dgm:cxn modelId="{2AA57DF2-A559-4399-8B64-FA49BAB65362}" srcId="{9A5FC9D7-FDC4-4EB7-805D-53ABC5286C99}" destId="{18C0F450-59E1-446D-869C-0A1E4C0E7306}" srcOrd="0" destOrd="0" parTransId="{A491A636-46D1-4DCB-96AF-76F7A22F04C6}" sibTransId="{8AB014BC-14CA-44C3-ACA8-DEF1EFD226D0}"/>
    <dgm:cxn modelId="{93D2277E-C11A-45F0-851D-F686BE075FEB}" type="presOf" srcId="{D9DDDA7A-AF3B-4776-8326-CD084AF243FF}" destId="{000A78EF-8C55-4A8F-B675-9FD09EEB3855}" srcOrd="0" destOrd="0" presId="urn:microsoft.com/office/officeart/2005/8/layout/hierarchy1"/>
    <dgm:cxn modelId="{9180AE23-31DE-42CF-A711-A822932988B0}" type="presOf" srcId="{0B28B438-2788-4C5C-8294-049B72E4BF45}" destId="{B6A24F82-391B-42B0-AA31-261DCD9E3273}" srcOrd="0" destOrd="0" presId="urn:microsoft.com/office/officeart/2005/8/layout/hierarchy1"/>
    <dgm:cxn modelId="{63C2A393-584D-4CC0-B72B-E8E5E8155ED4}" srcId="{94938C2B-B840-4903-95EE-4D0037D5AA33}" destId="{B4D3D25B-AE57-4A02-85D0-E8CB931260FF}" srcOrd="0" destOrd="0" parTransId="{CED76FC5-FCA4-46FB-8FEE-404CF57E4AE6}" sibTransId="{B6491423-5309-4234-B03F-3E860CA2D3F4}"/>
    <dgm:cxn modelId="{B930E886-5D34-4A33-9BEF-CE55AB9A9891}" type="presOf" srcId="{21242D57-D5EA-4667-AE8F-EB788E85BA14}" destId="{5D154562-DC24-424C-A9C6-FDA08027846B}" srcOrd="0" destOrd="0" presId="urn:microsoft.com/office/officeart/2005/8/layout/hierarchy1"/>
    <dgm:cxn modelId="{D1C73107-A8F7-4682-8EF9-1A99C035994C}" type="presOf" srcId="{B1D0F75A-187D-47DE-919A-451FB735ECB0}" destId="{056D5886-CC72-48BD-BF26-34466A1A910B}" srcOrd="0" destOrd="0" presId="urn:microsoft.com/office/officeart/2005/8/layout/hierarchy1"/>
    <dgm:cxn modelId="{DB635605-FF65-4866-9EA7-8A3794FF0D82}" type="presOf" srcId="{76FCFF8F-36AD-4FEB-974C-2835F4C69A8D}" destId="{5420784A-468A-4D7F-93F1-09555E0DE61D}" srcOrd="0" destOrd="0" presId="urn:microsoft.com/office/officeart/2005/8/layout/hierarchy1"/>
    <dgm:cxn modelId="{8B09FD76-EF5A-40ED-ACED-12064ADEBB95}" type="presOf" srcId="{A41896F5-BDB7-4407-9425-1B66A8C281B7}" destId="{70A12B58-43EB-468F-975E-9D2AAC191FE1}" srcOrd="0" destOrd="0" presId="urn:microsoft.com/office/officeart/2005/8/layout/hierarchy1"/>
    <dgm:cxn modelId="{8F49F743-A01C-4CFD-8E3A-872344DF0B43}" srcId="{9A5FC9D7-FDC4-4EB7-805D-53ABC5286C99}" destId="{9FB28767-DF4F-42DA-8BC7-D06741B748D7}" srcOrd="1" destOrd="0" parTransId="{0F561CA2-E918-4F64-91B6-7AD4994312EE}" sibTransId="{132FC808-E826-401D-A6C6-1E90BF9CF307}"/>
    <dgm:cxn modelId="{DCDDAE6F-9E2C-4AE8-8577-5D8703B5BDAC}" srcId="{A19D805F-580F-4AA7-AE7E-55B57CA338A7}" destId="{80366864-C822-4708-9241-08893106D5A4}" srcOrd="0" destOrd="0" parTransId="{0E81625D-AC4C-45B0-B514-22415C9380ED}" sibTransId="{67F577C1-F390-49A7-8F3C-85A8258DFF1F}"/>
    <dgm:cxn modelId="{25D4744C-B484-4ADA-97D0-0B6D7B0908BE}" srcId="{B4D3D25B-AE57-4A02-85D0-E8CB931260FF}" destId="{903EA820-7D1A-48FD-A4A5-E3078283DCBA}" srcOrd="0" destOrd="0" parTransId="{BDE4AC23-96B3-471E-8048-DF867B59E4ED}" sibTransId="{807F36C6-9500-4DA9-97DC-5F618B5F8B2A}"/>
    <dgm:cxn modelId="{3ECDFDB3-EE8E-400D-BDC6-8AE82F208077}" type="presOf" srcId="{6C29F0E4-708B-48F5-A521-C6D2ED845E00}" destId="{7A9CECD1-6416-4C08-9BDF-97D75F4EBA61}" srcOrd="0" destOrd="0" presId="urn:microsoft.com/office/officeart/2005/8/layout/hierarchy1"/>
    <dgm:cxn modelId="{A34B57FA-DF61-46DF-95A8-0EE0E68E64BD}" type="presOf" srcId="{B4D3D25B-AE57-4A02-85D0-E8CB931260FF}" destId="{00CF8D29-3BCE-4314-8ACD-6B74D14D30D2}" srcOrd="0" destOrd="0" presId="urn:microsoft.com/office/officeart/2005/8/layout/hierarchy1"/>
    <dgm:cxn modelId="{E7647453-E0BB-4909-BF49-07817045DAFF}" type="presOf" srcId="{8FCD3AAE-BD5A-49FE-B951-F38054FF9185}" destId="{54AC7131-97A7-4E96-910D-450552ECB746}" srcOrd="0" destOrd="0" presId="urn:microsoft.com/office/officeart/2005/8/layout/hierarchy1"/>
    <dgm:cxn modelId="{9AD75A67-DE06-4A77-85FD-B6CE86F6BB92}" srcId="{80366864-C822-4708-9241-08893106D5A4}" destId="{94938C2B-B840-4903-95EE-4D0037D5AA33}" srcOrd="0" destOrd="0" parTransId="{0B28B438-2788-4C5C-8294-049B72E4BF45}" sibTransId="{5D5F127B-E3FA-49E7-A9F5-FCBC130105CD}"/>
    <dgm:cxn modelId="{6DF1FED2-3F16-4DF3-9738-0001EEAB15DE}" type="presOf" srcId="{D3734A75-FD11-4771-9C04-E768F8B8053B}" destId="{8C32D333-87AD-4442-89AD-8A88F2497314}" srcOrd="0" destOrd="0" presId="urn:microsoft.com/office/officeart/2005/8/layout/hierarchy1"/>
    <dgm:cxn modelId="{AE879590-0376-4E66-9AE1-DBCD995FCD37}" type="presOf" srcId="{0AA92A10-2054-46D0-B436-1B2D16EDA688}" destId="{90A346F7-F502-4D92-8E92-6AD6D3E9E71F}" srcOrd="0" destOrd="0" presId="urn:microsoft.com/office/officeart/2005/8/layout/hierarchy1"/>
    <dgm:cxn modelId="{BF2C37B7-DEFC-40D1-9719-1567085E2220}" type="presOf" srcId="{9A5FC9D7-FDC4-4EB7-805D-53ABC5286C99}" destId="{685E499E-A597-4CFF-B178-1E6CAD126E36}" srcOrd="0" destOrd="0" presId="urn:microsoft.com/office/officeart/2005/8/layout/hierarchy1"/>
    <dgm:cxn modelId="{A22380DA-58D8-448C-8371-23CC086C8EED}" type="presParOf" srcId="{B90405E1-58B9-4A0A-A51F-7686A26F9846}" destId="{43EDC7A7-209D-444E-B863-9A1743F09CF1}" srcOrd="0" destOrd="0" presId="urn:microsoft.com/office/officeart/2005/8/layout/hierarchy1"/>
    <dgm:cxn modelId="{C8181098-43B1-4714-8CA9-EFABE25300CE}" type="presParOf" srcId="{43EDC7A7-209D-444E-B863-9A1743F09CF1}" destId="{C82B3B66-E303-41E9-9FDB-2EF8999CB9D6}" srcOrd="0" destOrd="0" presId="urn:microsoft.com/office/officeart/2005/8/layout/hierarchy1"/>
    <dgm:cxn modelId="{06CD191E-5D1B-4E0D-A6C2-9EFD0288ACE8}" type="presParOf" srcId="{C82B3B66-E303-41E9-9FDB-2EF8999CB9D6}" destId="{F072D430-82DD-4B6D-A91C-46D46D80F154}" srcOrd="0" destOrd="0" presId="urn:microsoft.com/office/officeart/2005/8/layout/hierarchy1"/>
    <dgm:cxn modelId="{74F6EFD9-D09B-45C1-AA80-8364CCC27903}" type="presParOf" srcId="{C82B3B66-E303-41E9-9FDB-2EF8999CB9D6}" destId="{5ABA9CDA-8242-4623-83FC-3C1E0BAEB300}" srcOrd="1" destOrd="0" presId="urn:microsoft.com/office/officeart/2005/8/layout/hierarchy1"/>
    <dgm:cxn modelId="{63269D74-7659-4EC8-B1C6-3B46F2C79EEA}" type="presParOf" srcId="{43EDC7A7-209D-444E-B863-9A1743F09CF1}" destId="{FFED5637-BCA6-42A9-B10D-F0067C2A89F2}" srcOrd="1" destOrd="0" presId="urn:microsoft.com/office/officeart/2005/8/layout/hierarchy1"/>
    <dgm:cxn modelId="{84565AD2-D69A-4EA3-AD70-72E048653752}" type="presParOf" srcId="{FFED5637-BCA6-42A9-B10D-F0067C2A89F2}" destId="{B6A24F82-391B-42B0-AA31-261DCD9E3273}" srcOrd="0" destOrd="0" presId="urn:microsoft.com/office/officeart/2005/8/layout/hierarchy1"/>
    <dgm:cxn modelId="{7B0C9B51-5CBB-43BE-ABE4-C02BF681EA9F}" type="presParOf" srcId="{FFED5637-BCA6-42A9-B10D-F0067C2A89F2}" destId="{B442820E-8466-430B-9236-4B2A2F39AD3D}" srcOrd="1" destOrd="0" presId="urn:microsoft.com/office/officeart/2005/8/layout/hierarchy1"/>
    <dgm:cxn modelId="{C444ABE7-996F-437B-A587-1DFC49DF96DA}" type="presParOf" srcId="{B442820E-8466-430B-9236-4B2A2F39AD3D}" destId="{5CE5EACE-6AD3-4E3B-A093-FB7DBF2DA5DD}" srcOrd="0" destOrd="0" presId="urn:microsoft.com/office/officeart/2005/8/layout/hierarchy1"/>
    <dgm:cxn modelId="{6DBC0279-BB70-4C8E-9712-35AFB6F19B41}" type="presParOf" srcId="{5CE5EACE-6AD3-4E3B-A093-FB7DBF2DA5DD}" destId="{FAB1C774-6C87-4836-BC19-84E5789E8F20}" srcOrd="0" destOrd="0" presId="urn:microsoft.com/office/officeart/2005/8/layout/hierarchy1"/>
    <dgm:cxn modelId="{18A2FFA8-4711-48D9-ADC6-FD66BEBE04DF}" type="presParOf" srcId="{5CE5EACE-6AD3-4E3B-A093-FB7DBF2DA5DD}" destId="{045A29F6-8B76-4D01-ABAB-1A72BB603B07}" srcOrd="1" destOrd="0" presId="urn:microsoft.com/office/officeart/2005/8/layout/hierarchy1"/>
    <dgm:cxn modelId="{A2695CBE-5B44-4110-9574-938CC76EF9AF}" type="presParOf" srcId="{B442820E-8466-430B-9236-4B2A2F39AD3D}" destId="{0A5C1519-DD9D-473E-92E7-43432992627B}" srcOrd="1" destOrd="0" presId="urn:microsoft.com/office/officeart/2005/8/layout/hierarchy1"/>
    <dgm:cxn modelId="{A220EF09-2365-4FE2-86CB-60912F3975BE}" type="presParOf" srcId="{0A5C1519-DD9D-473E-92E7-43432992627B}" destId="{6D254CAD-9A9D-4139-941E-9B3903F40FAB}" srcOrd="0" destOrd="0" presId="urn:microsoft.com/office/officeart/2005/8/layout/hierarchy1"/>
    <dgm:cxn modelId="{97D6C16C-D49B-4459-B177-FD5C28E30A54}" type="presParOf" srcId="{0A5C1519-DD9D-473E-92E7-43432992627B}" destId="{4B8E9BFB-F197-4FB9-BF8A-DCDB227C1534}" srcOrd="1" destOrd="0" presId="urn:microsoft.com/office/officeart/2005/8/layout/hierarchy1"/>
    <dgm:cxn modelId="{F29FE77C-C2A6-4395-88A6-8A590928889B}" type="presParOf" srcId="{4B8E9BFB-F197-4FB9-BF8A-DCDB227C1534}" destId="{4EA19095-DDA5-4B3F-9644-906743E3DA72}" srcOrd="0" destOrd="0" presId="urn:microsoft.com/office/officeart/2005/8/layout/hierarchy1"/>
    <dgm:cxn modelId="{40B9A78B-8728-4209-8E8E-A1AC2CDF1766}" type="presParOf" srcId="{4EA19095-DDA5-4B3F-9644-906743E3DA72}" destId="{533EE971-9A30-4952-BBB3-F1B37E185614}" srcOrd="0" destOrd="0" presId="urn:microsoft.com/office/officeart/2005/8/layout/hierarchy1"/>
    <dgm:cxn modelId="{D03070CE-2098-43FB-9B6C-0A0A50538602}" type="presParOf" srcId="{4EA19095-DDA5-4B3F-9644-906743E3DA72}" destId="{00CF8D29-3BCE-4314-8ACD-6B74D14D30D2}" srcOrd="1" destOrd="0" presId="urn:microsoft.com/office/officeart/2005/8/layout/hierarchy1"/>
    <dgm:cxn modelId="{56A2D687-D9F8-4FD9-B550-F842AEEBDE3E}" type="presParOf" srcId="{4B8E9BFB-F197-4FB9-BF8A-DCDB227C1534}" destId="{0CBFFD2B-281C-4643-9B59-A3FFAA253A92}" srcOrd="1" destOrd="0" presId="urn:microsoft.com/office/officeart/2005/8/layout/hierarchy1"/>
    <dgm:cxn modelId="{B657BB3E-AF5A-4938-B139-594AD9E671C1}" type="presParOf" srcId="{0CBFFD2B-281C-4643-9B59-A3FFAA253A92}" destId="{78BE356F-F2FD-4D2E-AC7A-723F40058A26}" srcOrd="0" destOrd="0" presId="urn:microsoft.com/office/officeart/2005/8/layout/hierarchy1"/>
    <dgm:cxn modelId="{F5B336CF-525D-4733-B6E7-317A7DEDCC7C}" type="presParOf" srcId="{0CBFFD2B-281C-4643-9B59-A3FFAA253A92}" destId="{67CC07FA-8832-4BED-9CCA-C86BD83A4764}" srcOrd="1" destOrd="0" presId="urn:microsoft.com/office/officeart/2005/8/layout/hierarchy1"/>
    <dgm:cxn modelId="{03B28BA3-0053-414E-8383-98D5AEBB2898}" type="presParOf" srcId="{67CC07FA-8832-4BED-9CCA-C86BD83A4764}" destId="{17FE59D2-AA25-4DD1-A683-5736A80F5C01}" srcOrd="0" destOrd="0" presId="urn:microsoft.com/office/officeart/2005/8/layout/hierarchy1"/>
    <dgm:cxn modelId="{2CDED0C9-1044-4251-ACDF-6480643D1FF9}" type="presParOf" srcId="{17FE59D2-AA25-4DD1-A683-5736A80F5C01}" destId="{AC2F3BAE-1D46-4619-985A-2FD0CFD0739C}" srcOrd="0" destOrd="0" presId="urn:microsoft.com/office/officeart/2005/8/layout/hierarchy1"/>
    <dgm:cxn modelId="{096076EE-211F-4D2F-ADD7-896E22C0FD11}" type="presParOf" srcId="{17FE59D2-AA25-4DD1-A683-5736A80F5C01}" destId="{5DA9F792-B01A-454B-80C2-D3D5E5FE23CA}" srcOrd="1" destOrd="0" presId="urn:microsoft.com/office/officeart/2005/8/layout/hierarchy1"/>
    <dgm:cxn modelId="{4286EF26-AC68-4E8A-88E5-F01BAC3A601B}" type="presParOf" srcId="{67CC07FA-8832-4BED-9CCA-C86BD83A4764}" destId="{31D555EA-F7D2-4144-BCAD-1281F76E1CB7}" srcOrd="1" destOrd="0" presId="urn:microsoft.com/office/officeart/2005/8/layout/hierarchy1"/>
    <dgm:cxn modelId="{853DB206-7226-4AE4-93EB-8F9DAD3A4A50}" type="presParOf" srcId="{0CBFFD2B-281C-4643-9B59-A3FFAA253A92}" destId="{745B1FF4-18DF-433F-99BC-6910D9B60521}" srcOrd="2" destOrd="0" presId="urn:microsoft.com/office/officeart/2005/8/layout/hierarchy1"/>
    <dgm:cxn modelId="{780EE4EE-A3C0-43D9-8887-41FB71C876F9}" type="presParOf" srcId="{0CBFFD2B-281C-4643-9B59-A3FFAA253A92}" destId="{FE8C2071-6C67-401F-922A-D8262EBABA6B}" srcOrd="3" destOrd="0" presId="urn:microsoft.com/office/officeart/2005/8/layout/hierarchy1"/>
    <dgm:cxn modelId="{838A191B-8BC6-4101-95C5-86D487C9138E}" type="presParOf" srcId="{FE8C2071-6C67-401F-922A-D8262EBABA6B}" destId="{C9005BF2-0921-49F1-9141-CA98DF2013D0}" srcOrd="0" destOrd="0" presId="urn:microsoft.com/office/officeart/2005/8/layout/hierarchy1"/>
    <dgm:cxn modelId="{AAC6451E-1DC2-451D-9D0D-CDA655BCFAE4}" type="presParOf" srcId="{C9005BF2-0921-49F1-9141-CA98DF2013D0}" destId="{0CD88E8B-3610-4373-98CA-9373F36F8C07}" srcOrd="0" destOrd="0" presId="urn:microsoft.com/office/officeart/2005/8/layout/hierarchy1"/>
    <dgm:cxn modelId="{98D0644B-9281-4514-9E56-36AE68661E6C}" type="presParOf" srcId="{C9005BF2-0921-49F1-9141-CA98DF2013D0}" destId="{AA4038F3-305C-4907-B219-9921B2CC3F4D}" srcOrd="1" destOrd="0" presId="urn:microsoft.com/office/officeart/2005/8/layout/hierarchy1"/>
    <dgm:cxn modelId="{3AAB1D01-B636-44F3-A7A7-914685294F7F}" type="presParOf" srcId="{FE8C2071-6C67-401F-922A-D8262EBABA6B}" destId="{DFA0093A-540B-4E28-A5F2-5B8ACCB702D9}" srcOrd="1" destOrd="0" presId="urn:microsoft.com/office/officeart/2005/8/layout/hierarchy1"/>
    <dgm:cxn modelId="{768BAE65-F84A-4EF7-ACE6-12AD69DF50C6}" type="presParOf" srcId="{0A5C1519-DD9D-473E-92E7-43432992627B}" destId="{7A9CECD1-6416-4C08-9BDF-97D75F4EBA61}" srcOrd="2" destOrd="0" presId="urn:microsoft.com/office/officeart/2005/8/layout/hierarchy1"/>
    <dgm:cxn modelId="{D2C3D72E-DB8B-437C-9D17-FF314876F9E3}" type="presParOf" srcId="{0A5C1519-DD9D-473E-92E7-43432992627B}" destId="{058B8054-6BA1-4A64-B0F9-556C444389FD}" srcOrd="3" destOrd="0" presId="urn:microsoft.com/office/officeart/2005/8/layout/hierarchy1"/>
    <dgm:cxn modelId="{ED50368B-BAEA-49AD-AA10-6D5C964A5A1B}" type="presParOf" srcId="{058B8054-6BA1-4A64-B0F9-556C444389FD}" destId="{B8DF2A1A-0516-4745-8802-006546E4BB04}" srcOrd="0" destOrd="0" presId="urn:microsoft.com/office/officeart/2005/8/layout/hierarchy1"/>
    <dgm:cxn modelId="{7E1A4922-1E28-4BE6-92E5-60380D366697}" type="presParOf" srcId="{B8DF2A1A-0516-4745-8802-006546E4BB04}" destId="{2409FFFB-39E1-4AF9-A1AF-9FD8A3C05D09}" srcOrd="0" destOrd="0" presId="urn:microsoft.com/office/officeart/2005/8/layout/hierarchy1"/>
    <dgm:cxn modelId="{42E9043A-DD19-4D6D-B6E3-CE9793E0A3B8}" type="presParOf" srcId="{B8DF2A1A-0516-4745-8802-006546E4BB04}" destId="{000A78EF-8C55-4A8F-B675-9FD09EEB3855}" srcOrd="1" destOrd="0" presId="urn:microsoft.com/office/officeart/2005/8/layout/hierarchy1"/>
    <dgm:cxn modelId="{C5B9DED9-52CD-475B-B8B0-289C8E2B7563}" type="presParOf" srcId="{058B8054-6BA1-4A64-B0F9-556C444389FD}" destId="{E4E77360-E842-463B-88F6-4873FFC51488}" srcOrd="1" destOrd="0" presId="urn:microsoft.com/office/officeart/2005/8/layout/hierarchy1"/>
    <dgm:cxn modelId="{C9F09BC8-AB98-4502-BB1B-85FC744F349C}" type="presParOf" srcId="{E4E77360-E842-463B-88F6-4873FFC51488}" destId="{2B75C7CF-169C-45E2-BDB1-B2E2C58BA647}" srcOrd="0" destOrd="0" presId="urn:microsoft.com/office/officeart/2005/8/layout/hierarchy1"/>
    <dgm:cxn modelId="{938479DD-E46C-4ED9-92CC-C0F3D98CCB8D}" type="presParOf" srcId="{E4E77360-E842-463B-88F6-4873FFC51488}" destId="{D9682A4B-25AA-42F5-A5A3-23B342D565BD}" srcOrd="1" destOrd="0" presId="urn:microsoft.com/office/officeart/2005/8/layout/hierarchy1"/>
    <dgm:cxn modelId="{4C440683-726D-486D-AC01-1525513CFFD3}" type="presParOf" srcId="{D9682A4B-25AA-42F5-A5A3-23B342D565BD}" destId="{4599A36A-16BA-4DED-BECC-7FDEAC8052A8}" srcOrd="0" destOrd="0" presId="urn:microsoft.com/office/officeart/2005/8/layout/hierarchy1"/>
    <dgm:cxn modelId="{8F3F0D29-D92D-4F97-9CAA-425A9CD9C6A1}" type="presParOf" srcId="{4599A36A-16BA-4DED-BECC-7FDEAC8052A8}" destId="{3881EEE7-73BA-436A-8E21-D827D79B2D79}" srcOrd="0" destOrd="0" presId="urn:microsoft.com/office/officeart/2005/8/layout/hierarchy1"/>
    <dgm:cxn modelId="{3CB89D48-E295-4209-9ED7-B13BA7BCC6DE}" type="presParOf" srcId="{4599A36A-16BA-4DED-BECC-7FDEAC8052A8}" destId="{54AC7131-97A7-4E96-910D-450552ECB746}" srcOrd="1" destOrd="0" presId="urn:microsoft.com/office/officeart/2005/8/layout/hierarchy1"/>
    <dgm:cxn modelId="{0E76B8C4-CDEC-4D37-BCA0-D8C814BDCD76}" type="presParOf" srcId="{D9682A4B-25AA-42F5-A5A3-23B342D565BD}" destId="{8E76493E-A2F8-46E3-94D2-8906B526C7E7}" srcOrd="1" destOrd="0" presId="urn:microsoft.com/office/officeart/2005/8/layout/hierarchy1"/>
    <dgm:cxn modelId="{AF204492-98E4-43B3-AB5D-CFA93C530419}" type="presParOf" srcId="{E4E77360-E842-463B-88F6-4873FFC51488}" destId="{90A346F7-F502-4D92-8E92-6AD6D3E9E71F}" srcOrd="2" destOrd="0" presId="urn:microsoft.com/office/officeart/2005/8/layout/hierarchy1"/>
    <dgm:cxn modelId="{F84E9456-1BF8-46A4-B351-1D4B159A3B40}" type="presParOf" srcId="{E4E77360-E842-463B-88F6-4873FFC51488}" destId="{05263A4F-78B5-4D31-9A09-D8F7581116E7}" srcOrd="3" destOrd="0" presId="urn:microsoft.com/office/officeart/2005/8/layout/hierarchy1"/>
    <dgm:cxn modelId="{C440838C-099C-4A7D-8FBD-E6A281713887}" type="presParOf" srcId="{05263A4F-78B5-4D31-9A09-D8F7581116E7}" destId="{E9CBE7B6-F7DC-4988-BC8A-8E9C0A3924D9}" srcOrd="0" destOrd="0" presId="urn:microsoft.com/office/officeart/2005/8/layout/hierarchy1"/>
    <dgm:cxn modelId="{1DA7C0A9-B13C-4881-8134-A95F1BB869C2}" type="presParOf" srcId="{E9CBE7B6-F7DC-4988-BC8A-8E9C0A3924D9}" destId="{4B890C62-0C61-4051-A333-AF60822DC246}" srcOrd="0" destOrd="0" presId="urn:microsoft.com/office/officeart/2005/8/layout/hierarchy1"/>
    <dgm:cxn modelId="{B7D47FE5-6031-4B0B-B263-74F19B5D7984}" type="presParOf" srcId="{E9CBE7B6-F7DC-4988-BC8A-8E9C0A3924D9}" destId="{C51B4D59-597F-4619-AEB3-0378A8E6709A}" srcOrd="1" destOrd="0" presId="urn:microsoft.com/office/officeart/2005/8/layout/hierarchy1"/>
    <dgm:cxn modelId="{2FC46F49-32B6-4CEB-96CF-60EC7036BC3B}" type="presParOf" srcId="{05263A4F-78B5-4D31-9A09-D8F7581116E7}" destId="{7824026C-DADC-4CB3-9FFC-AA8FA3FA9781}" srcOrd="1" destOrd="0" presId="urn:microsoft.com/office/officeart/2005/8/layout/hierarchy1"/>
    <dgm:cxn modelId="{D714D95B-C1D8-4085-9C7B-2CE26EAEC6AD}" type="presParOf" srcId="{FFED5637-BCA6-42A9-B10D-F0067C2A89F2}" destId="{5420784A-468A-4D7F-93F1-09555E0DE61D}" srcOrd="2" destOrd="0" presId="urn:microsoft.com/office/officeart/2005/8/layout/hierarchy1"/>
    <dgm:cxn modelId="{881BFCE8-DF64-4475-9CDC-91E53FA0EDD4}" type="presParOf" srcId="{FFED5637-BCA6-42A9-B10D-F0067C2A89F2}" destId="{7DCC5693-BD16-4473-A5AE-AAAC32DC3ADD}" srcOrd="3" destOrd="0" presId="urn:microsoft.com/office/officeart/2005/8/layout/hierarchy1"/>
    <dgm:cxn modelId="{9E04CE07-9553-4B07-8B4F-352818DF4CD0}" type="presParOf" srcId="{7DCC5693-BD16-4473-A5AE-AAAC32DC3ADD}" destId="{AB7473C5-6ED1-4157-A67D-36FEED131016}" srcOrd="0" destOrd="0" presId="urn:microsoft.com/office/officeart/2005/8/layout/hierarchy1"/>
    <dgm:cxn modelId="{10D44D5D-4AA2-494C-83B8-C24480360228}" type="presParOf" srcId="{AB7473C5-6ED1-4157-A67D-36FEED131016}" destId="{2A156D40-68A5-42D6-964E-7C44FCA749B6}" srcOrd="0" destOrd="0" presId="urn:microsoft.com/office/officeart/2005/8/layout/hierarchy1"/>
    <dgm:cxn modelId="{7F557986-5B67-4900-9CA8-D80599F36FCF}" type="presParOf" srcId="{AB7473C5-6ED1-4157-A67D-36FEED131016}" destId="{9D7ED66A-1953-41EE-B7ED-38AB48D81A8B}" srcOrd="1" destOrd="0" presId="urn:microsoft.com/office/officeart/2005/8/layout/hierarchy1"/>
    <dgm:cxn modelId="{DFAAE178-3AEF-405A-896D-FC1FD97103D5}" type="presParOf" srcId="{7DCC5693-BD16-4473-A5AE-AAAC32DC3ADD}" destId="{454428B3-FC77-4034-8A8A-CF5BF063E61B}" srcOrd="1" destOrd="0" presId="urn:microsoft.com/office/officeart/2005/8/layout/hierarchy1"/>
    <dgm:cxn modelId="{9D78812D-6882-490F-A6E9-8F32106B31B3}" type="presParOf" srcId="{454428B3-FC77-4034-8A8A-CF5BF063E61B}" destId="{F8E75227-51E2-47FF-8A52-30BDDF6198EB}" srcOrd="0" destOrd="0" presId="urn:microsoft.com/office/officeart/2005/8/layout/hierarchy1"/>
    <dgm:cxn modelId="{E1E063D0-C952-4D61-A5D3-DD307E77E403}" type="presParOf" srcId="{454428B3-FC77-4034-8A8A-CF5BF063E61B}" destId="{B9461667-A5D8-4A14-B8F3-E8576C231A3F}" srcOrd="1" destOrd="0" presId="urn:microsoft.com/office/officeart/2005/8/layout/hierarchy1"/>
    <dgm:cxn modelId="{63F96AA7-B444-48E6-BF59-D92A4B4CCDB4}" type="presParOf" srcId="{B9461667-A5D8-4A14-B8F3-E8576C231A3F}" destId="{2C82B668-40D1-48D8-8A74-3ED8B8C2B2FD}" srcOrd="0" destOrd="0" presId="urn:microsoft.com/office/officeart/2005/8/layout/hierarchy1"/>
    <dgm:cxn modelId="{5476071E-648B-4FE1-AD89-B1EC530769BE}" type="presParOf" srcId="{2C82B668-40D1-48D8-8A74-3ED8B8C2B2FD}" destId="{1ADCCE23-5267-4021-8415-E5EBE58C8B03}" srcOrd="0" destOrd="0" presId="urn:microsoft.com/office/officeart/2005/8/layout/hierarchy1"/>
    <dgm:cxn modelId="{DEF0638F-C9E9-42FB-8788-7A6EE4F1024E}" type="presParOf" srcId="{2C82B668-40D1-48D8-8A74-3ED8B8C2B2FD}" destId="{31FAC8D3-E685-4F52-8FDB-0371B925D25E}" srcOrd="1" destOrd="0" presId="urn:microsoft.com/office/officeart/2005/8/layout/hierarchy1"/>
    <dgm:cxn modelId="{E2D218BE-FA9F-4B5A-9620-32AABD58C81C}" type="presParOf" srcId="{B9461667-A5D8-4A14-B8F3-E8576C231A3F}" destId="{F2DC8ED1-6379-4F7B-87C8-D37F75B9171C}" srcOrd="1" destOrd="0" presId="urn:microsoft.com/office/officeart/2005/8/layout/hierarchy1"/>
    <dgm:cxn modelId="{6A464021-9304-422D-9A14-FC643DDB844F}" type="presParOf" srcId="{F2DC8ED1-6379-4F7B-87C8-D37F75B9171C}" destId="{5D154562-DC24-424C-A9C6-FDA08027846B}" srcOrd="0" destOrd="0" presId="urn:microsoft.com/office/officeart/2005/8/layout/hierarchy1"/>
    <dgm:cxn modelId="{56598423-EB23-4FB0-BDA5-7F33930AEE22}" type="presParOf" srcId="{F2DC8ED1-6379-4F7B-87C8-D37F75B9171C}" destId="{18E26BA5-BFF2-429B-A303-238025E6FE40}" srcOrd="1" destOrd="0" presId="urn:microsoft.com/office/officeart/2005/8/layout/hierarchy1"/>
    <dgm:cxn modelId="{DEFDD2FA-7E91-49E9-9657-453A2AFCEAA2}" type="presParOf" srcId="{18E26BA5-BFF2-429B-A303-238025E6FE40}" destId="{897E78BE-B42A-4E8F-92DF-DDC2896BC5D0}" srcOrd="0" destOrd="0" presId="urn:microsoft.com/office/officeart/2005/8/layout/hierarchy1"/>
    <dgm:cxn modelId="{DD6C4A4B-A13E-4131-96BD-28AD4729BA09}" type="presParOf" srcId="{897E78BE-B42A-4E8F-92DF-DDC2896BC5D0}" destId="{89F70612-658D-40F3-9F6A-7CDA4CDF4FF3}" srcOrd="0" destOrd="0" presId="urn:microsoft.com/office/officeart/2005/8/layout/hierarchy1"/>
    <dgm:cxn modelId="{C1FC6516-7E00-486B-B9E7-43FE2AC3CFC6}" type="presParOf" srcId="{897E78BE-B42A-4E8F-92DF-DDC2896BC5D0}" destId="{056D5886-CC72-48BD-BF26-34466A1A910B}" srcOrd="1" destOrd="0" presId="urn:microsoft.com/office/officeart/2005/8/layout/hierarchy1"/>
    <dgm:cxn modelId="{2F551E23-9B29-48A8-AAEE-BF5151E01DE7}" type="presParOf" srcId="{18E26BA5-BFF2-429B-A303-238025E6FE40}" destId="{8F723FE9-97C1-4B95-BE5B-40FBBB9D9AF6}" srcOrd="1" destOrd="0" presId="urn:microsoft.com/office/officeart/2005/8/layout/hierarchy1"/>
    <dgm:cxn modelId="{76463BD2-0A77-4013-AB8C-76BAAC337E50}" type="presParOf" srcId="{F2DC8ED1-6379-4F7B-87C8-D37F75B9171C}" destId="{906A1C5E-BBBF-49C4-A361-094B18B5C6CB}" srcOrd="2" destOrd="0" presId="urn:microsoft.com/office/officeart/2005/8/layout/hierarchy1"/>
    <dgm:cxn modelId="{73A6476C-AB21-4B3A-B048-83E46DF3C142}" type="presParOf" srcId="{F2DC8ED1-6379-4F7B-87C8-D37F75B9171C}" destId="{3C91EA32-D774-4E21-8700-41AFCA9B5864}" srcOrd="3" destOrd="0" presId="urn:microsoft.com/office/officeart/2005/8/layout/hierarchy1"/>
    <dgm:cxn modelId="{7545605B-6B36-4029-AE36-2251EA9BB4F8}" type="presParOf" srcId="{3C91EA32-D774-4E21-8700-41AFCA9B5864}" destId="{48B117E9-5CB2-4E89-A6FF-68C9D09E69A3}" srcOrd="0" destOrd="0" presId="urn:microsoft.com/office/officeart/2005/8/layout/hierarchy1"/>
    <dgm:cxn modelId="{2B66E732-5916-45A8-BF8E-57D8DD9D725F}" type="presParOf" srcId="{48B117E9-5CB2-4E89-A6FF-68C9D09E69A3}" destId="{B10167A8-B306-4DF4-BAF4-D88FFDEBD2E6}" srcOrd="0" destOrd="0" presId="urn:microsoft.com/office/officeart/2005/8/layout/hierarchy1"/>
    <dgm:cxn modelId="{A5A756C9-E4AB-48F4-9B51-0DB9C9DF2485}" type="presParOf" srcId="{48B117E9-5CB2-4E89-A6FF-68C9D09E69A3}" destId="{8C32D333-87AD-4442-89AD-8A88F2497314}" srcOrd="1" destOrd="0" presId="urn:microsoft.com/office/officeart/2005/8/layout/hierarchy1"/>
    <dgm:cxn modelId="{A053550D-93A2-4E7E-AE4C-E3AA049FD5DC}" type="presParOf" srcId="{3C91EA32-D774-4E21-8700-41AFCA9B5864}" destId="{8D850144-9D8B-4774-8D0C-B60D74CF0632}" srcOrd="1" destOrd="0" presId="urn:microsoft.com/office/officeart/2005/8/layout/hierarchy1"/>
    <dgm:cxn modelId="{6A70C50D-D8ED-4B4A-8676-756B50D27BBB}" type="presParOf" srcId="{454428B3-FC77-4034-8A8A-CF5BF063E61B}" destId="{70A12B58-43EB-468F-975E-9D2AAC191FE1}" srcOrd="2" destOrd="0" presId="urn:microsoft.com/office/officeart/2005/8/layout/hierarchy1"/>
    <dgm:cxn modelId="{FA70D7D0-667A-48C0-A520-E207C0DFB861}" type="presParOf" srcId="{454428B3-FC77-4034-8A8A-CF5BF063E61B}" destId="{86695643-E9B5-4EF5-ABD5-BBBC08BB7EA4}" srcOrd="3" destOrd="0" presId="urn:microsoft.com/office/officeart/2005/8/layout/hierarchy1"/>
    <dgm:cxn modelId="{6AD14981-5843-4988-B50B-97BEAE0E5601}" type="presParOf" srcId="{86695643-E9B5-4EF5-ABD5-BBBC08BB7EA4}" destId="{57041E6A-EF72-4D3C-8BAF-1610DE987ADE}" srcOrd="0" destOrd="0" presId="urn:microsoft.com/office/officeart/2005/8/layout/hierarchy1"/>
    <dgm:cxn modelId="{D4170C32-13B2-4A46-B632-D66210603470}" type="presParOf" srcId="{57041E6A-EF72-4D3C-8BAF-1610DE987ADE}" destId="{0716E183-FEBD-4E8D-8EDD-1C28DF594D35}" srcOrd="0" destOrd="0" presId="urn:microsoft.com/office/officeart/2005/8/layout/hierarchy1"/>
    <dgm:cxn modelId="{C811FEC5-2357-402B-955B-A8FC493B1AEF}" type="presParOf" srcId="{57041E6A-EF72-4D3C-8BAF-1610DE987ADE}" destId="{685E499E-A597-4CFF-B178-1E6CAD126E36}" srcOrd="1" destOrd="0" presId="urn:microsoft.com/office/officeart/2005/8/layout/hierarchy1"/>
    <dgm:cxn modelId="{DA2FD640-8089-46AE-8A92-502F288348BB}" type="presParOf" srcId="{86695643-E9B5-4EF5-ABD5-BBBC08BB7EA4}" destId="{6CB940DF-6D8D-431C-97A3-DADA7C3885E3}" srcOrd="1" destOrd="0" presId="urn:microsoft.com/office/officeart/2005/8/layout/hierarchy1"/>
    <dgm:cxn modelId="{AD5A57C3-DE46-44D0-A165-D477098894D6}" type="presParOf" srcId="{6CB940DF-6D8D-431C-97A3-DADA7C3885E3}" destId="{39FC567B-F7FD-4081-8220-224012339F08}" srcOrd="0" destOrd="0" presId="urn:microsoft.com/office/officeart/2005/8/layout/hierarchy1"/>
    <dgm:cxn modelId="{1EEF0BC7-145F-4794-8980-7E2705DD6BD4}" type="presParOf" srcId="{6CB940DF-6D8D-431C-97A3-DADA7C3885E3}" destId="{347633A8-D2AD-42D3-90DA-2E2775DF318B}" srcOrd="1" destOrd="0" presId="urn:microsoft.com/office/officeart/2005/8/layout/hierarchy1"/>
    <dgm:cxn modelId="{36FD37F3-57C2-4D7F-A610-911F6E3DA4C1}" type="presParOf" srcId="{347633A8-D2AD-42D3-90DA-2E2775DF318B}" destId="{58A0D022-CD38-4189-93AA-016C65BCE6EE}" srcOrd="0" destOrd="0" presId="urn:microsoft.com/office/officeart/2005/8/layout/hierarchy1"/>
    <dgm:cxn modelId="{DDEDCBB5-5575-4F27-AD47-2DA0594F0BB3}" type="presParOf" srcId="{58A0D022-CD38-4189-93AA-016C65BCE6EE}" destId="{AB6D9EFC-BA36-43CA-8EA3-4EAE1CFE05C9}" srcOrd="0" destOrd="0" presId="urn:microsoft.com/office/officeart/2005/8/layout/hierarchy1"/>
    <dgm:cxn modelId="{7D2AD59F-5658-41C5-A02F-89969168236F}" type="presParOf" srcId="{58A0D022-CD38-4189-93AA-016C65BCE6EE}" destId="{E3F46BA1-B54B-434A-A0A7-91F937091A22}" srcOrd="1" destOrd="0" presId="urn:microsoft.com/office/officeart/2005/8/layout/hierarchy1"/>
    <dgm:cxn modelId="{A9F00E9B-74C6-43C8-B4AC-882F81C64558}" type="presParOf" srcId="{347633A8-D2AD-42D3-90DA-2E2775DF318B}" destId="{45481CC6-9B1E-4A4F-A874-C61CCA4D8166}" srcOrd="1" destOrd="0" presId="urn:microsoft.com/office/officeart/2005/8/layout/hierarchy1"/>
    <dgm:cxn modelId="{20BE9F4F-B96D-4C59-8AD5-A6AE0D34B12F}" type="presParOf" srcId="{6CB940DF-6D8D-431C-97A3-DADA7C3885E3}" destId="{5CCE4467-56C5-43C8-8039-D8749A02A837}" srcOrd="2" destOrd="0" presId="urn:microsoft.com/office/officeart/2005/8/layout/hierarchy1"/>
    <dgm:cxn modelId="{48F144FB-557C-47CA-AE64-11862E022DE7}" type="presParOf" srcId="{6CB940DF-6D8D-431C-97A3-DADA7C3885E3}" destId="{ADBD0987-8057-4DD7-ADE9-E571AC7075E6}" srcOrd="3" destOrd="0" presId="urn:microsoft.com/office/officeart/2005/8/layout/hierarchy1"/>
    <dgm:cxn modelId="{0691B4C8-7E5F-4A9E-B9CC-D0CEB59DD466}" type="presParOf" srcId="{ADBD0987-8057-4DD7-ADE9-E571AC7075E6}" destId="{9DA9D38B-83BB-416D-9479-9B0CEE401C38}" srcOrd="0" destOrd="0" presId="urn:microsoft.com/office/officeart/2005/8/layout/hierarchy1"/>
    <dgm:cxn modelId="{328A6C75-EF3D-4B48-9365-A6E243C8C776}" type="presParOf" srcId="{9DA9D38B-83BB-416D-9479-9B0CEE401C38}" destId="{A4B458D9-3218-498E-8636-918AD798F301}" srcOrd="0" destOrd="0" presId="urn:microsoft.com/office/officeart/2005/8/layout/hierarchy1"/>
    <dgm:cxn modelId="{1D0F0CA1-3E87-4EA2-8BA1-DBDA00D34B61}" type="presParOf" srcId="{9DA9D38B-83BB-416D-9479-9B0CEE401C38}" destId="{DB123AF4-6DBD-4A26-AC10-DCA762F78A18}" srcOrd="1" destOrd="0" presId="urn:microsoft.com/office/officeart/2005/8/layout/hierarchy1"/>
    <dgm:cxn modelId="{96EEAEA8-F65C-430B-978D-769D918E49B5}" type="presParOf" srcId="{ADBD0987-8057-4DD7-ADE9-E571AC7075E6}" destId="{26E31FB2-8408-438B-80C2-CAA93A07E3F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95502D-10CF-4455-B758-AC10297E388E}" type="doc">
      <dgm:prSet loTypeId="urn:microsoft.com/office/officeart/2005/8/layout/hProcess9" loCatId="process" qsTypeId="urn:microsoft.com/office/officeart/2005/8/quickstyle/simple1" qsCatId="simple" csTypeId="urn:microsoft.com/office/officeart/2005/8/colors/accent2_1" csCatId="accent2" phldr="1"/>
      <dgm:spPr/>
    </dgm:pt>
    <dgm:pt modelId="{067FB113-DDA8-456D-92CC-02A5F166E374}">
      <dgm:prSet phldrT="[Text]"/>
      <dgm:spPr/>
      <dgm:t>
        <a:bodyPr/>
        <a:lstStyle/>
        <a:p>
          <a:r>
            <a:rPr lang="cs-CZ" dirty="0" smtClean="0"/>
            <a:t>kopretina</a:t>
          </a:r>
          <a:endParaRPr lang="cs-CZ" dirty="0"/>
        </a:p>
      </dgm:t>
    </dgm:pt>
    <dgm:pt modelId="{F4B35353-606E-4F1E-A1B2-0BEF976F0F5D}" type="parTrans" cxnId="{A0ADE43A-CA9A-42EF-8087-42C863C4A5A2}">
      <dgm:prSet/>
      <dgm:spPr/>
    </dgm:pt>
    <dgm:pt modelId="{E5A2F959-A08A-4E42-873B-3ABDB3D49B12}" type="sibTrans" cxnId="{A0ADE43A-CA9A-42EF-8087-42C863C4A5A2}">
      <dgm:prSet/>
      <dgm:spPr/>
    </dgm:pt>
    <dgm:pt modelId="{39C2A822-5A6D-4492-ABDA-8F05639CC607}">
      <dgm:prSet phldrT="[Text]"/>
      <dgm:spPr/>
      <dgm:t>
        <a:bodyPr/>
        <a:lstStyle/>
        <a:p>
          <a:r>
            <a:rPr lang="cs-CZ" dirty="0" smtClean="0"/>
            <a:t>bělásek</a:t>
          </a:r>
          <a:endParaRPr lang="cs-CZ" dirty="0"/>
        </a:p>
      </dgm:t>
    </dgm:pt>
    <dgm:pt modelId="{5C525D19-B536-4137-A348-1BAFEF6D781C}" type="parTrans" cxnId="{D8113FAC-5315-4DFD-B37C-FFA7B9726C84}">
      <dgm:prSet/>
      <dgm:spPr/>
    </dgm:pt>
    <dgm:pt modelId="{85FEF7B0-A64E-4146-A707-94028433EE24}" type="sibTrans" cxnId="{D8113FAC-5315-4DFD-B37C-FFA7B9726C84}">
      <dgm:prSet/>
      <dgm:spPr/>
    </dgm:pt>
    <dgm:pt modelId="{8E573992-EDF4-400B-8ACA-BA7A6E1A53A6}">
      <dgm:prSet phldrT="[Text]"/>
      <dgm:spPr/>
      <dgm:t>
        <a:bodyPr/>
        <a:lstStyle/>
        <a:p>
          <a:r>
            <a:rPr lang="cs-CZ" dirty="0" smtClean="0"/>
            <a:t>vážka </a:t>
          </a:r>
          <a:endParaRPr lang="cs-CZ" dirty="0"/>
        </a:p>
      </dgm:t>
    </dgm:pt>
    <dgm:pt modelId="{8C45294A-7FFD-4F2F-B183-A1D2F6468D00}" type="parTrans" cxnId="{FCAD7C00-3A6B-4EDE-93F4-D955E148BD62}">
      <dgm:prSet/>
      <dgm:spPr/>
    </dgm:pt>
    <dgm:pt modelId="{3C68572E-76B9-45E0-9B5E-2B6E8ECC00FB}" type="sibTrans" cxnId="{FCAD7C00-3A6B-4EDE-93F4-D955E148BD62}">
      <dgm:prSet/>
      <dgm:spPr/>
    </dgm:pt>
    <dgm:pt modelId="{1047ECD8-251D-479E-9AAC-57F0AE92FB2B}">
      <dgm:prSet/>
      <dgm:spPr/>
      <dgm:t>
        <a:bodyPr/>
        <a:lstStyle/>
        <a:p>
          <a:r>
            <a:rPr lang="cs-CZ" dirty="0" smtClean="0"/>
            <a:t>skokan</a:t>
          </a:r>
          <a:endParaRPr lang="cs-CZ" dirty="0"/>
        </a:p>
      </dgm:t>
    </dgm:pt>
    <dgm:pt modelId="{487394E1-B1CE-4A2A-8DC5-E778CABADFD1}" type="parTrans" cxnId="{318CE6B5-D0DB-4C3E-BEC6-CA61FB440BAA}">
      <dgm:prSet/>
      <dgm:spPr/>
    </dgm:pt>
    <dgm:pt modelId="{914841A2-B736-4979-8D05-11FECF3CF0AB}" type="sibTrans" cxnId="{318CE6B5-D0DB-4C3E-BEC6-CA61FB440BAA}">
      <dgm:prSet/>
      <dgm:spPr/>
    </dgm:pt>
    <dgm:pt modelId="{7FF4A529-5FA9-4821-953F-215821AD4C63}">
      <dgm:prSet/>
      <dgm:spPr/>
      <dgm:t>
        <a:bodyPr/>
        <a:lstStyle/>
        <a:p>
          <a:r>
            <a:rPr lang="cs-CZ" dirty="0" smtClean="0"/>
            <a:t>užovka</a:t>
          </a:r>
          <a:endParaRPr lang="cs-CZ" dirty="0"/>
        </a:p>
      </dgm:t>
    </dgm:pt>
    <dgm:pt modelId="{42B19A8E-14F4-4D62-BB9C-80C543DD6ED6}" type="parTrans" cxnId="{C5B9E779-5CD8-4C3D-82E4-03FD51902383}">
      <dgm:prSet/>
      <dgm:spPr/>
    </dgm:pt>
    <dgm:pt modelId="{6D6FC8B3-E709-4A0A-BEEA-42514CB53CF0}" type="sibTrans" cxnId="{C5B9E779-5CD8-4C3D-82E4-03FD51902383}">
      <dgm:prSet/>
      <dgm:spPr/>
    </dgm:pt>
    <dgm:pt modelId="{CCD692DA-3580-4757-9A20-DE6D9F6CA079}">
      <dgm:prSet/>
      <dgm:spPr/>
      <dgm:t>
        <a:bodyPr/>
        <a:lstStyle/>
        <a:p>
          <a:r>
            <a:rPr lang="cs-CZ" dirty="0" smtClean="0"/>
            <a:t>čáp bílý</a:t>
          </a:r>
          <a:endParaRPr lang="cs-CZ" dirty="0"/>
        </a:p>
      </dgm:t>
    </dgm:pt>
    <dgm:pt modelId="{F0D24971-B960-4452-9D60-0BA60C78B2CC}" type="parTrans" cxnId="{B05A5F49-F569-4EE6-840B-7A87836BEDD1}">
      <dgm:prSet/>
      <dgm:spPr/>
    </dgm:pt>
    <dgm:pt modelId="{A8B10ADC-C2FD-4EB5-8022-A1AB3C9D17D9}" type="sibTrans" cxnId="{B05A5F49-F569-4EE6-840B-7A87836BEDD1}">
      <dgm:prSet/>
      <dgm:spPr/>
    </dgm:pt>
    <dgm:pt modelId="{2FBFBD4F-BFA7-465E-8EB8-296063ADFBDA}" type="pres">
      <dgm:prSet presAssocID="{5A95502D-10CF-4455-B758-AC10297E388E}" presName="CompostProcess" presStyleCnt="0">
        <dgm:presLayoutVars>
          <dgm:dir/>
          <dgm:resizeHandles val="exact"/>
        </dgm:presLayoutVars>
      </dgm:prSet>
      <dgm:spPr/>
    </dgm:pt>
    <dgm:pt modelId="{50852299-EBF1-4B59-864C-2182A25E0CD6}" type="pres">
      <dgm:prSet presAssocID="{5A95502D-10CF-4455-B758-AC10297E388E}" presName="arrow" presStyleLbl="bgShp" presStyleIdx="0" presStyleCnt="1"/>
      <dgm:spPr/>
    </dgm:pt>
    <dgm:pt modelId="{56B3E9E8-7E5B-4118-A140-044CF9EEB548}" type="pres">
      <dgm:prSet presAssocID="{5A95502D-10CF-4455-B758-AC10297E388E}" presName="linearProcess" presStyleCnt="0"/>
      <dgm:spPr/>
    </dgm:pt>
    <dgm:pt modelId="{ADDE1EB6-71E6-4E8D-AE75-4C2428D293C9}" type="pres">
      <dgm:prSet presAssocID="{067FB113-DDA8-456D-92CC-02A5F166E374}" presName="text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9C27A4-07A9-46E2-A0F5-A028808378AD}" type="pres">
      <dgm:prSet presAssocID="{E5A2F959-A08A-4E42-873B-3ABDB3D49B12}" presName="sibTrans" presStyleCnt="0"/>
      <dgm:spPr/>
    </dgm:pt>
    <dgm:pt modelId="{9365474B-4F6D-427A-B36D-0BA0B7F93ACD}" type="pres">
      <dgm:prSet presAssocID="{39C2A822-5A6D-4492-ABDA-8F05639CC607}" presName="text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6F467D-40ED-402C-98B8-240A8F864BC3}" type="pres">
      <dgm:prSet presAssocID="{85FEF7B0-A64E-4146-A707-94028433EE24}" presName="sibTrans" presStyleCnt="0"/>
      <dgm:spPr/>
    </dgm:pt>
    <dgm:pt modelId="{2FC59133-A91F-4D85-BC80-00CDDF46F682}" type="pres">
      <dgm:prSet presAssocID="{8E573992-EDF4-400B-8ACA-BA7A6E1A53A6}" presName="text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38DBA8-7C0F-43E4-A5B3-F5ADD4372B86}" type="pres">
      <dgm:prSet presAssocID="{3C68572E-76B9-45E0-9B5E-2B6E8ECC00FB}" presName="sibTrans" presStyleCnt="0"/>
      <dgm:spPr/>
    </dgm:pt>
    <dgm:pt modelId="{562ECF9F-0299-45F0-9C4F-700B15E0ED11}" type="pres">
      <dgm:prSet presAssocID="{1047ECD8-251D-479E-9AAC-57F0AE92FB2B}" presName="text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B9063-B895-45AF-B0F3-BDF21609A89B}" type="pres">
      <dgm:prSet presAssocID="{914841A2-B736-4979-8D05-11FECF3CF0AB}" presName="sibTrans" presStyleCnt="0"/>
      <dgm:spPr/>
    </dgm:pt>
    <dgm:pt modelId="{36270720-A3E4-480D-9D31-1D818A29ED5B}" type="pres">
      <dgm:prSet presAssocID="{7FF4A529-5FA9-4821-953F-215821AD4C63}" presName="text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D14D6B-9DA8-4670-BA34-A4A682B4FC16}" type="pres">
      <dgm:prSet presAssocID="{6D6FC8B3-E709-4A0A-BEEA-42514CB53CF0}" presName="sibTrans" presStyleCnt="0"/>
      <dgm:spPr/>
    </dgm:pt>
    <dgm:pt modelId="{0EC9DA46-544A-4852-BA53-848131ED2779}" type="pres">
      <dgm:prSet presAssocID="{CCD692DA-3580-4757-9A20-DE6D9F6CA079}" presName="text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ADE43A-CA9A-42EF-8087-42C863C4A5A2}" srcId="{5A95502D-10CF-4455-B758-AC10297E388E}" destId="{067FB113-DDA8-456D-92CC-02A5F166E374}" srcOrd="0" destOrd="0" parTransId="{F4B35353-606E-4F1E-A1B2-0BEF976F0F5D}" sibTransId="{E5A2F959-A08A-4E42-873B-3ABDB3D49B12}"/>
    <dgm:cxn modelId="{E1E67EE8-5C66-44EF-A99A-7CF7E74A8C85}" type="presOf" srcId="{5A95502D-10CF-4455-B758-AC10297E388E}" destId="{2FBFBD4F-BFA7-465E-8EB8-296063ADFBDA}" srcOrd="0" destOrd="0" presId="urn:microsoft.com/office/officeart/2005/8/layout/hProcess9"/>
    <dgm:cxn modelId="{C678B99A-0B44-48A1-AFB1-A7DF17CF24C5}" type="presOf" srcId="{1047ECD8-251D-479E-9AAC-57F0AE92FB2B}" destId="{562ECF9F-0299-45F0-9C4F-700B15E0ED11}" srcOrd="0" destOrd="0" presId="urn:microsoft.com/office/officeart/2005/8/layout/hProcess9"/>
    <dgm:cxn modelId="{B6E50838-91CB-46B8-965E-73C8FC947C33}" type="presOf" srcId="{7FF4A529-5FA9-4821-953F-215821AD4C63}" destId="{36270720-A3E4-480D-9D31-1D818A29ED5B}" srcOrd="0" destOrd="0" presId="urn:microsoft.com/office/officeart/2005/8/layout/hProcess9"/>
    <dgm:cxn modelId="{318CE6B5-D0DB-4C3E-BEC6-CA61FB440BAA}" srcId="{5A95502D-10CF-4455-B758-AC10297E388E}" destId="{1047ECD8-251D-479E-9AAC-57F0AE92FB2B}" srcOrd="3" destOrd="0" parTransId="{487394E1-B1CE-4A2A-8DC5-E778CABADFD1}" sibTransId="{914841A2-B736-4979-8D05-11FECF3CF0AB}"/>
    <dgm:cxn modelId="{FCAD7C00-3A6B-4EDE-93F4-D955E148BD62}" srcId="{5A95502D-10CF-4455-B758-AC10297E388E}" destId="{8E573992-EDF4-400B-8ACA-BA7A6E1A53A6}" srcOrd="2" destOrd="0" parTransId="{8C45294A-7FFD-4F2F-B183-A1D2F6468D00}" sibTransId="{3C68572E-76B9-45E0-9B5E-2B6E8ECC00FB}"/>
    <dgm:cxn modelId="{D8113FAC-5315-4DFD-B37C-FFA7B9726C84}" srcId="{5A95502D-10CF-4455-B758-AC10297E388E}" destId="{39C2A822-5A6D-4492-ABDA-8F05639CC607}" srcOrd="1" destOrd="0" parTransId="{5C525D19-B536-4137-A348-1BAFEF6D781C}" sibTransId="{85FEF7B0-A64E-4146-A707-94028433EE24}"/>
    <dgm:cxn modelId="{44C8434D-D2CE-47A9-806E-03F8496B6BFF}" type="presOf" srcId="{39C2A822-5A6D-4492-ABDA-8F05639CC607}" destId="{9365474B-4F6D-427A-B36D-0BA0B7F93ACD}" srcOrd="0" destOrd="0" presId="urn:microsoft.com/office/officeart/2005/8/layout/hProcess9"/>
    <dgm:cxn modelId="{C5B9E779-5CD8-4C3D-82E4-03FD51902383}" srcId="{5A95502D-10CF-4455-B758-AC10297E388E}" destId="{7FF4A529-5FA9-4821-953F-215821AD4C63}" srcOrd="4" destOrd="0" parTransId="{42B19A8E-14F4-4D62-BB9C-80C543DD6ED6}" sibTransId="{6D6FC8B3-E709-4A0A-BEEA-42514CB53CF0}"/>
    <dgm:cxn modelId="{AFB27EC3-D916-4052-9253-04F00FE413C9}" type="presOf" srcId="{CCD692DA-3580-4757-9A20-DE6D9F6CA079}" destId="{0EC9DA46-544A-4852-BA53-848131ED2779}" srcOrd="0" destOrd="0" presId="urn:microsoft.com/office/officeart/2005/8/layout/hProcess9"/>
    <dgm:cxn modelId="{0AFE7699-BE06-4384-BA6E-64F57F1C0A75}" type="presOf" srcId="{067FB113-DDA8-456D-92CC-02A5F166E374}" destId="{ADDE1EB6-71E6-4E8D-AE75-4C2428D293C9}" srcOrd="0" destOrd="0" presId="urn:microsoft.com/office/officeart/2005/8/layout/hProcess9"/>
    <dgm:cxn modelId="{B05A5F49-F569-4EE6-840B-7A87836BEDD1}" srcId="{5A95502D-10CF-4455-B758-AC10297E388E}" destId="{CCD692DA-3580-4757-9A20-DE6D9F6CA079}" srcOrd="5" destOrd="0" parTransId="{F0D24971-B960-4452-9D60-0BA60C78B2CC}" sibTransId="{A8B10ADC-C2FD-4EB5-8022-A1AB3C9D17D9}"/>
    <dgm:cxn modelId="{FDB31FD0-B964-452A-BA35-F9F5E27F8A29}" type="presOf" srcId="{8E573992-EDF4-400B-8ACA-BA7A6E1A53A6}" destId="{2FC59133-A91F-4D85-BC80-00CDDF46F682}" srcOrd="0" destOrd="0" presId="urn:microsoft.com/office/officeart/2005/8/layout/hProcess9"/>
    <dgm:cxn modelId="{DC5F0685-465D-44B7-9658-AE9D55DDC1F7}" type="presParOf" srcId="{2FBFBD4F-BFA7-465E-8EB8-296063ADFBDA}" destId="{50852299-EBF1-4B59-864C-2182A25E0CD6}" srcOrd="0" destOrd="0" presId="urn:microsoft.com/office/officeart/2005/8/layout/hProcess9"/>
    <dgm:cxn modelId="{2A6304A2-B57E-4FEA-8BCF-42AB4E52AB46}" type="presParOf" srcId="{2FBFBD4F-BFA7-465E-8EB8-296063ADFBDA}" destId="{56B3E9E8-7E5B-4118-A140-044CF9EEB548}" srcOrd="1" destOrd="0" presId="urn:microsoft.com/office/officeart/2005/8/layout/hProcess9"/>
    <dgm:cxn modelId="{5D9B7E51-9DF9-406F-B67B-50B77FAE6E19}" type="presParOf" srcId="{56B3E9E8-7E5B-4118-A140-044CF9EEB548}" destId="{ADDE1EB6-71E6-4E8D-AE75-4C2428D293C9}" srcOrd="0" destOrd="0" presId="urn:microsoft.com/office/officeart/2005/8/layout/hProcess9"/>
    <dgm:cxn modelId="{F2C76F51-71A1-4BB0-B597-E38BC7B76E9B}" type="presParOf" srcId="{56B3E9E8-7E5B-4118-A140-044CF9EEB548}" destId="{779C27A4-07A9-46E2-A0F5-A028808378AD}" srcOrd="1" destOrd="0" presId="urn:microsoft.com/office/officeart/2005/8/layout/hProcess9"/>
    <dgm:cxn modelId="{110B9AB0-449E-42B1-AC8A-E31D9A5D7FFD}" type="presParOf" srcId="{56B3E9E8-7E5B-4118-A140-044CF9EEB548}" destId="{9365474B-4F6D-427A-B36D-0BA0B7F93ACD}" srcOrd="2" destOrd="0" presId="urn:microsoft.com/office/officeart/2005/8/layout/hProcess9"/>
    <dgm:cxn modelId="{096CFD85-9D0C-4AC0-8372-51DBC6E92797}" type="presParOf" srcId="{56B3E9E8-7E5B-4118-A140-044CF9EEB548}" destId="{6C6F467D-40ED-402C-98B8-240A8F864BC3}" srcOrd="3" destOrd="0" presId="urn:microsoft.com/office/officeart/2005/8/layout/hProcess9"/>
    <dgm:cxn modelId="{E942F64B-EE45-4259-B5FD-7AEED28DA8DF}" type="presParOf" srcId="{56B3E9E8-7E5B-4118-A140-044CF9EEB548}" destId="{2FC59133-A91F-4D85-BC80-00CDDF46F682}" srcOrd="4" destOrd="0" presId="urn:microsoft.com/office/officeart/2005/8/layout/hProcess9"/>
    <dgm:cxn modelId="{ED02AD7F-725F-471B-8648-66EA77AE2199}" type="presParOf" srcId="{56B3E9E8-7E5B-4118-A140-044CF9EEB548}" destId="{2038DBA8-7C0F-43E4-A5B3-F5ADD4372B86}" srcOrd="5" destOrd="0" presId="urn:microsoft.com/office/officeart/2005/8/layout/hProcess9"/>
    <dgm:cxn modelId="{163A16AD-C1F9-4EF0-9206-EF197DD93C55}" type="presParOf" srcId="{56B3E9E8-7E5B-4118-A140-044CF9EEB548}" destId="{562ECF9F-0299-45F0-9C4F-700B15E0ED11}" srcOrd="6" destOrd="0" presId="urn:microsoft.com/office/officeart/2005/8/layout/hProcess9"/>
    <dgm:cxn modelId="{136286D1-F557-4575-BA7F-ACD39CCD29EB}" type="presParOf" srcId="{56B3E9E8-7E5B-4118-A140-044CF9EEB548}" destId="{CCEB9063-B895-45AF-B0F3-BDF21609A89B}" srcOrd="7" destOrd="0" presId="urn:microsoft.com/office/officeart/2005/8/layout/hProcess9"/>
    <dgm:cxn modelId="{ADC6215E-CD22-4C81-A28F-F656C8620947}" type="presParOf" srcId="{56B3E9E8-7E5B-4118-A140-044CF9EEB548}" destId="{36270720-A3E4-480D-9D31-1D818A29ED5B}" srcOrd="8" destOrd="0" presId="urn:microsoft.com/office/officeart/2005/8/layout/hProcess9"/>
    <dgm:cxn modelId="{92A7B4C5-DE94-4DF7-8C9E-B40073C22295}" type="presParOf" srcId="{56B3E9E8-7E5B-4118-A140-044CF9EEB548}" destId="{4AD14D6B-9DA8-4670-BA34-A4A682B4FC16}" srcOrd="9" destOrd="0" presId="urn:microsoft.com/office/officeart/2005/8/layout/hProcess9"/>
    <dgm:cxn modelId="{A30A7C20-3199-4A80-B187-29E702E3CF7C}" type="presParOf" srcId="{56B3E9E8-7E5B-4118-A140-044CF9EEB548}" destId="{0EC9DA46-544A-4852-BA53-848131ED2779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94ECBA-2783-4A4F-81C7-A1877C0E1DBA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889655B7-23E5-4A42-8BB9-9E3985B88D0D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lišky</a:t>
          </a:r>
          <a:endParaRPr lang="cs-CZ" dirty="0">
            <a:solidFill>
              <a:srgbClr val="FF0000"/>
            </a:solidFill>
          </a:endParaRPr>
        </a:p>
      </dgm:t>
    </dgm:pt>
    <dgm:pt modelId="{E6AD2988-0C72-495F-A064-49519FD3C25C}" type="parTrans" cxnId="{5101A69F-2587-445E-B8A5-FB12E86669F7}">
      <dgm:prSet/>
      <dgm:spPr/>
      <dgm:t>
        <a:bodyPr/>
        <a:lstStyle/>
        <a:p>
          <a:endParaRPr lang="cs-CZ"/>
        </a:p>
      </dgm:t>
    </dgm:pt>
    <dgm:pt modelId="{0589B6A1-DCB2-4759-A5A2-A1494F609CE4}" type="sibTrans" cxnId="{5101A69F-2587-445E-B8A5-FB12E86669F7}">
      <dgm:prSet/>
      <dgm:spPr/>
      <dgm:t>
        <a:bodyPr/>
        <a:lstStyle/>
        <a:p>
          <a:endParaRPr lang="cs-CZ"/>
        </a:p>
      </dgm:t>
    </dgm:pt>
    <dgm:pt modelId="{697A0EDA-22DD-40E2-8459-76CD0B6CBE12}">
      <dgm:prSet phldrT="[Text]"/>
      <dgm:spPr/>
      <dgm:t>
        <a:bodyPr/>
        <a:lstStyle/>
        <a:p>
          <a:r>
            <a:rPr lang="cs-CZ" dirty="0" smtClean="0"/>
            <a:t>lasičky</a:t>
          </a:r>
          <a:endParaRPr lang="cs-CZ" dirty="0"/>
        </a:p>
      </dgm:t>
    </dgm:pt>
    <dgm:pt modelId="{2E516C49-AAE9-4EF7-A119-D525950A1C81}" type="parTrans" cxnId="{3FFCB0F0-4F84-4FAD-B8E0-9C4849FC2AAD}">
      <dgm:prSet/>
      <dgm:spPr/>
      <dgm:t>
        <a:bodyPr/>
        <a:lstStyle/>
        <a:p>
          <a:endParaRPr lang="cs-CZ"/>
        </a:p>
      </dgm:t>
    </dgm:pt>
    <dgm:pt modelId="{B3B50389-8F80-4473-9073-5B632DE86522}" type="sibTrans" cxnId="{3FFCB0F0-4F84-4FAD-B8E0-9C4849FC2AAD}">
      <dgm:prSet/>
      <dgm:spPr/>
      <dgm:t>
        <a:bodyPr/>
        <a:lstStyle/>
        <a:p>
          <a:endParaRPr lang="cs-CZ"/>
        </a:p>
      </dgm:t>
    </dgm:pt>
    <dgm:pt modelId="{1214047C-8E6F-4862-BA39-A59E45AB3160}">
      <dgm:prSet phldrT="[Text]"/>
      <dgm:spPr/>
      <dgm:t>
        <a:bodyPr/>
        <a:lstStyle/>
        <a:p>
          <a:r>
            <a:rPr lang="cs-CZ" dirty="0" smtClean="0"/>
            <a:t>hraboši</a:t>
          </a:r>
          <a:endParaRPr lang="cs-CZ" dirty="0"/>
        </a:p>
      </dgm:t>
    </dgm:pt>
    <dgm:pt modelId="{7B9E80CA-752F-49F7-A5B0-465A90EB6D15}" type="parTrans" cxnId="{DF13E071-3C72-4C0B-9DFB-4EAABC4CDBAC}">
      <dgm:prSet/>
      <dgm:spPr/>
      <dgm:t>
        <a:bodyPr/>
        <a:lstStyle/>
        <a:p>
          <a:endParaRPr lang="cs-CZ"/>
        </a:p>
      </dgm:t>
    </dgm:pt>
    <dgm:pt modelId="{CA3F8CB7-7267-48F1-8372-89C15EA7A88C}" type="sibTrans" cxnId="{DF13E071-3C72-4C0B-9DFB-4EAABC4CDBAC}">
      <dgm:prSet/>
      <dgm:spPr/>
      <dgm:t>
        <a:bodyPr/>
        <a:lstStyle/>
        <a:p>
          <a:endParaRPr lang="cs-CZ"/>
        </a:p>
      </dgm:t>
    </dgm:pt>
    <dgm:pt modelId="{4E0D7301-DD9F-4A5C-B0B6-F670A6CB00EF}">
      <dgm:prSet/>
      <dgm:spPr/>
      <dgm:t>
        <a:bodyPr/>
        <a:lstStyle/>
        <a:p>
          <a:r>
            <a:rPr lang="cs-CZ" dirty="0" smtClean="0"/>
            <a:t>kukuřice</a:t>
          </a:r>
          <a:endParaRPr lang="cs-CZ" dirty="0"/>
        </a:p>
      </dgm:t>
    </dgm:pt>
    <dgm:pt modelId="{990BB156-6177-4B60-AA16-4AEC622FB4ED}" type="parTrans" cxnId="{FD4B98BF-08EC-4769-B60B-8D78ABA4C193}">
      <dgm:prSet/>
      <dgm:spPr/>
      <dgm:t>
        <a:bodyPr/>
        <a:lstStyle/>
        <a:p>
          <a:endParaRPr lang="cs-CZ"/>
        </a:p>
      </dgm:t>
    </dgm:pt>
    <dgm:pt modelId="{D2CD3F06-89A4-42DA-9577-7845501A4D21}" type="sibTrans" cxnId="{FD4B98BF-08EC-4769-B60B-8D78ABA4C193}">
      <dgm:prSet/>
      <dgm:spPr/>
      <dgm:t>
        <a:bodyPr/>
        <a:lstStyle/>
        <a:p>
          <a:endParaRPr lang="cs-CZ"/>
        </a:p>
      </dgm:t>
    </dgm:pt>
    <dgm:pt modelId="{F6BD50CB-13CA-4BCA-87D9-931741153FD0}" type="pres">
      <dgm:prSet presAssocID="{C294ECBA-2783-4A4F-81C7-A1877C0E1DBA}" presName="Name0" presStyleCnt="0">
        <dgm:presLayoutVars>
          <dgm:dir/>
          <dgm:animLvl val="lvl"/>
          <dgm:resizeHandles val="exact"/>
        </dgm:presLayoutVars>
      </dgm:prSet>
      <dgm:spPr/>
    </dgm:pt>
    <dgm:pt modelId="{79DF2565-DBB6-4E11-9B09-FCAB09432CE9}" type="pres">
      <dgm:prSet presAssocID="{889655B7-23E5-4A42-8BB9-9E3985B88D0D}" presName="Name8" presStyleCnt="0"/>
      <dgm:spPr/>
    </dgm:pt>
    <dgm:pt modelId="{E7304049-C6E6-499C-A671-3F03048A78EA}" type="pres">
      <dgm:prSet presAssocID="{889655B7-23E5-4A42-8BB9-9E3985B88D0D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663F26-75CB-43E1-9392-AA4085215AAB}" type="pres">
      <dgm:prSet presAssocID="{889655B7-23E5-4A42-8BB9-9E3985B88D0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54C401-AC57-47C2-A5BC-42D243029AF5}" type="pres">
      <dgm:prSet presAssocID="{697A0EDA-22DD-40E2-8459-76CD0B6CBE12}" presName="Name8" presStyleCnt="0"/>
      <dgm:spPr/>
    </dgm:pt>
    <dgm:pt modelId="{7135DFF8-B487-4C48-BBFE-D548EFDE9D25}" type="pres">
      <dgm:prSet presAssocID="{697A0EDA-22DD-40E2-8459-76CD0B6CBE12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1E692F-5C48-45BE-947A-2237556E8B13}" type="pres">
      <dgm:prSet presAssocID="{697A0EDA-22DD-40E2-8459-76CD0B6CBE1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BDAF3D-E38B-4CE7-B8EC-43443C0B4154}" type="pres">
      <dgm:prSet presAssocID="{1214047C-8E6F-4862-BA39-A59E45AB3160}" presName="Name8" presStyleCnt="0"/>
      <dgm:spPr/>
    </dgm:pt>
    <dgm:pt modelId="{2B3AC854-B54E-48AC-B898-401CA6D61A77}" type="pres">
      <dgm:prSet presAssocID="{1214047C-8E6F-4862-BA39-A59E45AB3160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0018AD-B482-460D-8185-20242AD23C08}" type="pres">
      <dgm:prSet presAssocID="{1214047C-8E6F-4862-BA39-A59E45AB316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5B7B5C-1705-4341-81FC-D0B09B36C00E}" type="pres">
      <dgm:prSet presAssocID="{4E0D7301-DD9F-4A5C-B0B6-F670A6CB00EF}" presName="Name8" presStyleCnt="0"/>
      <dgm:spPr/>
    </dgm:pt>
    <dgm:pt modelId="{CE13273D-76FC-4865-9735-FA1DF83FCA4C}" type="pres">
      <dgm:prSet presAssocID="{4E0D7301-DD9F-4A5C-B0B6-F670A6CB00EF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B8B8ED-3475-41BA-8473-C5D28FF2E79D}" type="pres">
      <dgm:prSet presAssocID="{4E0D7301-DD9F-4A5C-B0B6-F670A6CB00E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01A69F-2587-445E-B8A5-FB12E86669F7}" srcId="{C294ECBA-2783-4A4F-81C7-A1877C0E1DBA}" destId="{889655B7-23E5-4A42-8BB9-9E3985B88D0D}" srcOrd="0" destOrd="0" parTransId="{E6AD2988-0C72-495F-A064-49519FD3C25C}" sibTransId="{0589B6A1-DCB2-4759-A5A2-A1494F609CE4}"/>
    <dgm:cxn modelId="{3FFCB0F0-4F84-4FAD-B8E0-9C4849FC2AAD}" srcId="{C294ECBA-2783-4A4F-81C7-A1877C0E1DBA}" destId="{697A0EDA-22DD-40E2-8459-76CD0B6CBE12}" srcOrd="1" destOrd="0" parTransId="{2E516C49-AAE9-4EF7-A119-D525950A1C81}" sibTransId="{B3B50389-8F80-4473-9073-5B632DE86522}"/>
    <dgm:cxn modelId="{DC27DBF2-7163-4FB7-B761-AEFA2EE2D2DB}" type="presOf" srcId="{889655B7-23E5-4A42-8BB9-9E3985B88D0D}" destId="{E7304049-C6E6-499C-A671-3F03048A78EA}" srcOrd="0" destOrd="0" presId="urn:microsoft.com/office/officeart/2005/8/layout/pyramid1"/>
    <dgm:cxn modelId="{FD4B98BF-08EC-4769-B60B-8D78ABA4C193}" srcId="{C294ECBA-2783-4A4F-81C7-A1877C0E1DBA}" destId="{4E0D7301-DD9F-4A5C-B0B6-F670A6CB00EF}" srcOrd="3" destOrd="0" parTransId="{990BB156-6177-4B60-AA16-4AEC622FB4ED}" sibTransId="{D2CD3F06-89A4-42DA-9577-7845501A4D21}"/>
    <dgm:cxn modelId="{FC1A8E3A-E33D-4E5E-A6C4-9C391A83A476}" type="presOf" srcId="{1214047C-8E6F-4862-BA39-A59E45AB3160}" destId="{2B3AC854-B54E-48AC-B898-401CA6D61A77}" srcOrd="0" destOrd="0" presId="urn:microsoft.com/office/officeart/2005/8/layout/pyramid1"/>
    <dgm:cxn modelId="{FCA5065C-82FA-40A8-8084-BA7DFD99D0BB}" type="presOf" srcId="{697A0EDA-22DD-40E2-8459-76CD0B6CBE12}" destId="{7135DFF8-B487-4C48-BBFE-D548EFDE9D25}" srcOrd="0" destOrd="0" presId="urn:microsoft.com/office/officeart/2005/8/layout/pyramid1"/>
    <dgm:cxn modelId="{09E8D106-5A07-4671-8163-BEB52A4EEF7F}" type="presOf" srcId="{889655B7-23E5-4A42-8BB9-9E3985B88D0D}" destId="{23663F26-75CB-43E1-9392-AA4085215AAB}" srcOrd="1" destOrd="0" presId="urn:microsoft.com/office/officeart/2005/8/layout/pyramid1"/>
    <dgm:cxn modelId="{DF13E071-3C72-4C0B-9DFB-4EAABC4CDBAC}" srcId="{C294ECBA-2783-4A4F-81C7-A1877C0E1DBA}" destId="{1214047C-8E6F-4862-BA39-A59E45AB3160}" srcOrd="2" destOrd="0" parTransId="{7B9E80CA-752F-49F7-A5B0-465A90EB6D15}" sibTransId="{CA3F8CB7-7267-48F1-8372-89C15EA7A88C}"/>
    <dgm:cxn modelId="{CAF5D9C0-9562-4435-987A-FE3F6572FE5D}" type="presOf" srcId="{4E0D7301-DD9F-4A5C-B0B6-F670A6CB00EF}" destId="{CE13273D-76FC-4865-9735-FA1DF83FCA4C}" srcOrd="0" destOrd="0" presId="urn:microsoft.com/office/officeart/2005/8/layout/pyramid1"/>
    <dgm:cxn modelId="{47EE81C9-3268-4493-AD51-08D2AA59796C}" type="presOf" srcId="{1214047C-8E6F-4862-BA39-A59E45AB3160}" destId="{530018AD-B482-460D-8185-20242AD23C08}" srcOrd="1" destOrd="0" presId="urn:microsoft.com/office/officeart/2005/8/layout/pyramid1"/>
    <dgm:cxn modelId="{DCAB0FEF-E455-4657-BF8E-29F826274107}" type="presOf" srcId="{4E0D7301-DD9F-4A5C-B0B6-F670A6CB00EF}" destId="{8CB8B8ED-3475-41BA-8473-C5D28FF2E79D}" srcOrd="1" destOrd="0" presId="urn:microsoft.com/office/officeart/2005/8/layout/pyramid1"/>
    <dgm:cxn modelId="{B12FF47A-0B6C-4F0A-8101-B44ECAE5F5D8}" type="presOf" srcId="{C294ECBA-2783-4A4F-81C7-A1877C0E1DBA}" destId="{F6BD50CB-13CA-4BCA-87D9-931741153FD0}" srcOrd="0" destOrd="0" presId="urn:microsoft.com/office/officeart/2005/8/layout/pyramid1"/>
    <dgm:cxn modelId="{3855DE21-B2FD-48EE-B4C8-5C3907EF1581}" type="presOf" srcId="{697A0EDA-22DD-40E2-8459-76CD0B6CBE12}" destId="{3F1E692F-5C48-45BE-947A-2237556E8B13}" srcOrd="1" destOrd="0" presId="urn:microsoft.com/office/officeart/2005/8/layout/pyramid1"/>
    <dgm:cxn modelId="{698B788D-2A7D-4DD4-BD99-5D3B104EED42}" type="presParOf" srcId="{F6BD50CB-13CA-4BCA-87D9-931741153FD0}" destId="{79DF2565-DBB6-4E11-9B09-FCAB09432CE9}" srcOrd="0" destOrd="0" presId="urn:microsoft.com/office/officeart/2005/8/layout/pyramid1"/>
    <dgm:cxn modelId="{2CD0D55A-F5DD-46B1-8DD8-84A4C2B25815}" type="presParOf" srcId="{79DF2565-DBB6-4E11-9B09-FCAB09432CE9}" destId="{E7304049-C6E6-499C-A671-3F03048A78EA}" srcOrd="0" destOrd="0" presId="urn:microsoft.com/office/officeart/2005/8/layout/pyramid1"/>
    <dgm:cxn modelId="{2BFB5489-9FD1-4962-B346-E84B50975952}" type="presParOf" srcId="{79DF2565-DBB6-4E11-9B09-FCAB09432CE9}" destId="{23663F26-75CB-43E1-9392-AA4085215AAB}" srcOrd="1" destOrd="0" presId="urn:microsoft.com/office/officeart/2005/8/layout/pyramid1"/>
    <dgm:cxn modelId="{81105566-8E5F-487D-81DC-57786DEC7FB1}" type="presParOf" srcId="{F6BD50CB-13CA-4BCA-87D9-931741153FD0}" destId="{4754C401-AC57-47C2-A5BC-42D243029AF5}" srcOrd="1" destOrd="0" presId="urn:microsoft.com/office/officeart/2005/8/layout/pyramid1"/>
    <dgm:cxn modelId="{FD4D73E9-E62E-4893-8D58-D4D3F77104A6}" type="presParOf" srcId="{4754C401-AC57-47C2-A5BC-42D243029AF5}" destId="{7135DFF8-B487-4C48-BBFE-D548EFDE9D25}" srcOrd="0" destOrd="0" presId="urn:microsoft.com/office/officeart/2005/8/layout/pyramid1"/>
    <dgm:cxn modelId="{70FAFDD4-C155-405F-86D7-3FC3383DBB19}" type="presParOf" srcId="{4754C401-AC57-47C2-A5BC-42D243029AF5}" destId="{3F1E692F-5C48-45BE-947A-2237556E8B13}" srcOrd="1" destOrd="0" presId="urn:microsoft.com/office/officeart/2005/8/layout/pyramid1"/>
    <dgm:cxn modelId="{37027C95-A9F0-4EC8-8320-DF9A1870F170}" type="presParOf" srcId="{F6BD50CB-13CA-4BCA-87D9-931741153FD0}" destId="{A6BDAF3D-E38B-4CE7-B8EC-43443C0B4154}" srcOrd="2" destOrd="0" presId="urn:microsoft.com/office/officeart/2005/8/layout/pyramid1"/>
    <dgm:cxn modelId="{615425E7-18A2-457E-9013-C34BCB7F0EF4}" type="presParOf" srcId="{A6BDAF3D-E38B-4CE7-B8EC-43443C0B4154}" destId="{2B3AC854-B54E-48AC-B898-401CA6D61A77}" srcOrd="0" destOrd="0" presId="urn:microsoft.com/office/officeart/2005/8/layout/pyramid1"/>
    <dgm:cxn modelId="{BD7A7063-6FA0-4523-B1C4-3615263099B5}" type="presParOf" srcId="{A6BDAF3D-E38B-4CE7-B8EC-43443C0B4154}" destId="{530018AD-B482-460D-8185-20242AD23C08}" srcOrd="1" destOrd="0" presId="urn:microsoft.com/office/officeart/2005/8/layout/pyramid1"/>
    <dgm:cxn modelId="{9876FA95-4FBC-47E7-8A15-855DD776FA78}" type="presParOf" srcId="{F6BD50CB-13CA-4BCA-87D9-931741153FD0}" destId="{ED5B7B5C-1705-4341-81FC-D0B09B36C00E}" srcOrd="3" destOrd="0" presId="urn:microsoft.com/office/officeart/2005/8/layout/pyramid1"/>
    <dgm:cxn modelId="{09D53B1C-48C1-4626-8219-DD45DD7279AF}" type="presParOf" srcId="{ED5B7B5C-1705-4341-81FC-D0B09B36C00E}" destId="{CE13273D-76FC-4865-9735-FA1DF83FCA4C}" srcOrd="0" destOrd="0" presId="urn:microsoft.com/office/officeart/2005/8/layout/pyramid1"/>
    <dgm:cxn modelId="{0321722B-000E-42C0-80AD-58898EBCDB1D}" type="presParOf" srcId="{ED5B7B5C-1705-4341-81FC-D0B09B36C00E}" destId="{8CB8B8ED-3475-41BA-8473-C5D28FF2E79D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CE4467-56C5-43C8-8039-D8749A02A837}">
      <dsp:nvSpPr>
        <dsp:cNvPr id="0" name=""/>
        <dsp:cNvSpPr/>
      </dsp:nvSpPr>
      <dsp:spPr>
        <a:xfrm>
          <a:off x="6542738" y="2937370"/>
          <a:ext cx="480395" cy="2525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721"/>
              </a:lnTo>
              <a:lnTo>
                <a:pt x="480395" y="180721"/>
              </a:lnTo>
              <a:lnTo>
                <a:pt x="480395" y="25254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FC567B-F7FD-4081-8220-224012339F08}">
      <dsp:nvSpPr>
        <dsp:cNvPr id="0" name=""/>
        <dsp:cNvSpPr/>
      </dsp:nvSpPr>
      <dsp:spPr>
        <a:xfrm>
          <a:off x="6075553" y="2937370"/>
          <a:ext cx="467184" cy="252543"/>
        </a:xfrm>
        <a:custGeom>
          <a:avLst/>
          <a:gdLst/>
          <a:ahLst/>
          <a:cxnLst/>
          <a:rect l="0" t="0" r="0" b="0"/>
          <a:pathLst>
            <a:path>
              <a:moveTo>
                <a:pt x="467184" y="0"/>
              </a:moveTo>
              <a:lnTo>
                <a:pt x="467184" y="180721"/>
              </a:lnTo>
              <a:lnTo>
                <a:pt x="0" y="180721"/>
              </a:lnTo>
              <a:lnTo>
                <a:pt x="0" y="252543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A12B58-43EB-468F-975E-9D2AAC191FE1}">
      <dsp:nvSpPr>
        <dsp:cNvPr id="0" name=""/>
        <dsp:cNvSpPr/>
      </dsp:nvSpPr>
      <dsp:spPr>
        <a:xfrm>
          <a:off x="5601763" y="2246641"/>
          <a:ext cx="940974" cy="1984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596"/>
              </a:lnTo>
              <a:lnTo>
                <a:pt x="940974" y="126596"/>
              </a:lnTo>
              <a:lnTo>
                <a:pt x="940974" y="198418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6A1C5E-BBBF-49C4-A361-094B18B5C6CB}">
      <dsp:nvSpPr>
        <dsp:cNvPr id="0" name=""/>
        <dsp:cNvSpPr/>
      </dsp:nvSpPr>
      <dsp:spPr>
        <a:xfrm>
          <a:off x="4654183" y="2964433"/>
          <a:ext cx="473790" cy="225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3658"/>
              </a:lnTo>
              <a:lnTo>
                <a:pt x="473790" y="153658"/>
              </a:lnTo>
              <a:lnTo>
                <a:pt x="473790" y="225481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154562-DC24-424C-A9C6-FDA08027846B}">
      <dsp:nvSpPr>
        <dsp:cNvPr id="0" name=""/>
        <dsp:cNvSpPr/>
      </dsp:nvSpPr>
      <dsp:spPr>
        <a:xfrm>
          <a:off x="4180393" y="2964433"/>
          <a:ext cx="473790" cy="225481"/>
        </a:xfrm>
        <a:custGeom>
          <a:avLst/>
          <a:gdLst/>
          <a:ahLst/>
          <a:cxnLst/>
          <a:rect l="0" t="0" r="0" b="0"/>
          <a:pathLst>
            <a:path>
              <a:moveTo>
                <a:pt x="473790" y="0"/>
              </a:moveTo>
              <a:lnTo>
                <a:pt x="473790" y="153658"/>
              </a:lnTo>
              <a:lnTo>
                <a:pt x="0" y="153658"/>
              </a:lnTo>
              <a:lnTo>
                <a:pt x="0" y="225481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E75227-51E2-47FF-8A52-30BDDF6198EB}">
      <dsp:nvSpPr>
        <dsp:cNvPr id="0" name=""/>
        <dsp:cNvSpPr/>
      </dsp:nvSpPr>
      <dsp:spPr>
        <a:xfrm>
          <a:off x="4654183" y="2246641"/>
          <a:ext cx="947580" cy="225481"/>
        </a:xfrm>
        <a:custGeom>
          <a:avLst/>
          <a:gdLst/>
          <a:ahLst/>
          <a:cxnLst/>
          <a:rect l="0" t="0" r="0" b="0"/>
          <a:pathLst>
            <a:path>
              <a:moveTo>
                <a:pt x="947580" y="0"/>
              </a:moveTo>
              <a:lnTo>
                <a:pt x="947580" y="153658"/>
              </a:lnTo>
              <a:lnTo>
                <a:pt x="0" y="153658"/>
              </a:lnTo>
              <a:lnTo>
                <a:pt x="0" y="225481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20784A-468A-4D7F-93F1-09555E0DE61D}">
      <dsp:nvSpPr>
        <dsp:cNvPr id="0" name=""/>
        <dsp:cNvSpPr/>
      </dsp:nvSpPr>
      <dsp:spPr>
        <a:xfrm>
          <a:off x="3706603" y="1528849"/>
          <a:ext cx="1895160" cy="225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3658"/>
              </a:lnTo>
              <a:lnTo>
                <a:pt x="1895160" y="153658"/>
              </a:lnTo>
              <a:lnTo>
                <a:pt x="1895160" y="22548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A346F7-F502-4D92-8E92-6AD6D3E9E71F}">
      <dsp:nvSpPr>
        <dsp:cNvPr id="0" name=""/>
        <dsp:cNvSpPr/>
      </dsp:nvSpPr>
      <dsp:spPr>
        <a:xfrm>
          <a:off x="2759022" y="2964433"/>
          <a:ext cx="473790" cy="225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3658"/>
              </a:lnTo>
              <a:lnTo>
                <a:pt x="473790" y="153658"/>
              </a:lnTo>
              <a:lnTo>
                <a:pt x="473790" y="225481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75C7CF-169C-45E2-BDB1-B2E2C58BA647}">
      <dsp:nvSpPr>
        <dsp:cNvPr id="0" name=""/>
        <dsp:cNvSpPr/>
      </dsp:nvSpPr>
      <dsp:spPr>
        <a:xfrm>
          <a:off x="2285232" y="2964433"/>
          <a:ext cx="473790" cy="225481"/>
        </a:xfrm>
        <a:custGeom>
          <a:avLst/>
          <a:gdLst/>
          <a:ahLst/>
          <a:cxnLst/>
          <a:rect l="0" t="0" r="0" b="0"/>
          <a:pathLst>
            <a:path>
              <a:moveTo>
                <a:pt x="473790" y="0"/>
              </a:moveTo>
              <a:lnTo>
                <a:pt x="473790" y="153658"/>
              </a:lnTo>
              <a:lnTo>
                <a:pt x="0" y="153658"/>
              </a:lnTo>
              <a:lnTo>
                <a:pt x="0" y="225481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9CECD1-6416-4C08-9BDF-97D75F4EBA61}">
      <dsp:nvSpPr>
        <dsp:cNvPr id="0" name=""/>
        <dsp:cNvSpPr/>
      </dsp:nvSpPr>
      <dsp:spPr>
        <a:xfrm>
          <a:off x="1811442" y="2246641"/>
          <a:ext cx="947580" cy="225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3658"/>
              </a:lnTo>
              <a:lnTo>
                <a:pt x="947580" y="153658"/>
              </a:lnTo>
              <a:lnTo>
                <a:pt x="947580" y="225481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5B1FF4-18DF-433F-99BC-6910D9B60521}">
      <dsp:nvSpPr>
        <dsp:cNvPr id="0" name=""/>
        <dsp:cNvSpPr/>
      </dsp:nvSpPr>
      <dsp:spPr>
        <a:xfrm>
          <a:off x="863862" y="2964433"/>
          <a:ext cx="473790" cy="225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3658"/>
              </a:lnTo>
              <a:lnTo>
                <a:pt x="473790" y="153658"/>
              </a:lnTo>
              <a:lnTo>
                <a:pt x="473790" y="225481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BE356F-F2FD-4D2E-AC7A-723F40058A26}">
      <dsp:nvSpPr>
        <dsp:cNvPr id="0" name=""/>
        <dsp:cNvSpPr/>
      </dsp:nvSpPr>
      <dsp:spPr>
        <a:xfrm>
          <a:off x="390072" y="2964433"/>
          <a:ext cx="473790" cy="225481"/>
        </a:xfrm>
        <a:custGeom>
          <a:avLst/>
          <a:gdLst/>
          <a:ahLst/>
          <a:cxnLst/>
          <a:rect l="0" t="0" r="0" b="0"/>
          <a:pathLst>
            <a:path>
              <a:moveTo>
                <a:pt x="473790" y="0"/>
              </a:moveTo>
              <a:lnTo>
                <a:pt x="473790" y="153658"/>
              </a:lnTo>
              <a:lnTo>
                <a:pt x="0" y="153658"/>
              </a:lnTo>
              <a:lnTo>
                <a:pt x="0" y="225481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254CAD-9A9D-4139-941E-9B3903F40FAB}">
      <dsp:nvSpPr>
        <dsp:cNvPr id="0" name=""/>
        <dsp:cNvSpPr/>
      </dsp:nvSpPr>
      <dsp:spPr>
        <a:xfrm>
          <a:off x="863862" y="2246641"/>
          <a:ext cx="947580" cy="225481"/>
        </a:xfrm>
        <a:custGeom>
          <a:avLst/>
          <a:gdLst/>
          <a:ahLst/>
          <a:cxnLst/>
          <a:rect l="0" t="0" r="0" b="0"/>
          <a:pathLst>
            <a:path>
              <a:moveTo>
                <a:pt x="947580" y="0"/>
              </a:moveTo>
              <a:lnTo>
                <a:pt x="947580" y="153658"/>
              </a:lnTo>
              <a:lnTo>
                <a:pt x="0" y="153658"/>
              </a:lnTo>
              <a:lnTo>
                <a:pt x="0" y="225481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A24F82-391B-42B0-AA31-261DCD9E3273}">
      <dsp:nvSpPr>
        <dsp:cNvPr id="0" name=""/>
        <dsp:cNvSpPr/>
      </dsp:nvSpPr>
      <dsp:spPr>
        <a:xfrm>
          <a:off x="1811442" y="1528849"/>
          <a:ext cx="1895160" cy="225481"/>
        </a:xfrm>
        <a:custGeom>
          <a:avLst/>
          <a:gdLst/>
          <a:ahLst/>
          <a:cxnLst/>
          <a:rect l="0" t="0" r="0" b="0"/>
          <a:pathLst>
            <a:path>
              <a:moveTo>
                <a:pt x="1895160" y="0"/>
              </a:moveTo>
              <a:lnTo>
                <a:pt x="1895160" y="153658"/>
              </a:lnTo>
              <a:lnTo>
                <a:pt x="0" y="153658"/>
              </a:lnTo>
              <a:lnTo>
                <a:pt x="0" y="225481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2D430-82DD-4B6D-A91C-46D46D80F154}">
      <dsp:nvSpPr>
        <dsp:cNvPr id="0" name=""/>
        <dsp:cNvSpPr/>
      </dsp:nvSpPr>
      <dsp:spPr>
        <a:xfrm>
          <a:off x="3318956" y="1036538"/>
          <a:ext cx="775292" cy="492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A9CDA-8242-4623-83FC-3C1E0BAEB300}">
      <dsp:nvSpPr>
        <dsp:cNvPr id="0" name=""/>
        <dsp:cNvSpPr/>
      </dsp:nvSpPr>
      <dsp:spPr>
        <a:xfrm>
          <a:off x="3405100" y="1118374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krahujec</a:t>
          </a:r>
          <a:endParaRPr lang="cs-CZ" sz="1300" kern="1200" dirty="0"/>
        </a:p>
      </dsp:txBody>
      <dsp:txXfrm>
        <a:off x="3419519" y="1132793"/>
        <a:ext cx="746454" cy="463472"/>
      </dsp:txXfrm>
    </dsp:sp>
    <dsp:sp modelId="{FAB1C774-6C87-4836-BC19-84E5789E8F20}">
      <dsp:nvSpPr>
        <dsp:cNvPr id="0" name=""/>
        <dsp:cNvSpPr/>
      </dsp:nvSpPr>
      <dsp:spPr>
        <a:xfrm>
          <a:off x="1423796" y="1754330"/>
          <a:ext cx="775292" cy="492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A29F6-8B76-4D01-ABAB-1A72BB603B07}">
      <dsp:nvSpPr>
        <dsp:cNvPr id="0" name=""/>
        <dsp:cNvSpPr/>
      </dsp:nvSpPr>
      <dsp:spPr>
        <a:xfrm>
          <a:off x="1509939" y="1836166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sýkora</a:t>
          </a:r>
          <a:endParaRPr lang="cs-CZ" sz="1300" kern="1200" dirty="0"/>
        </a:p>
      </dsp:txBody>
      <dsp:txXfrm>
        <a:off x="1524358" y="1850585"/>
        <a:ext cx="746454" cy="463472"/>
      </dsp:txXfrm>
    </dsp:sp>
    <dsp:sp modelId="{533EE971-9A30-4952-BBB3-F1B37E185614}">
      <dsp:nvSpPr>
        <dsp:cNvPr id="0" name=""/>
        <dsp:cNvSpPr/>
      </dsp:nvSpPr>
      <dsp:spPr>
        <a:xfrm>
          <a:off x="476216" y="2472122"/>
          <a:ext cx="775292" cy="492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CF8D29-3BCE-4314-8ACD-6B74D14D30D2}">
      <dsp:nvSpPr>
        <dsp:cNvPr id="0" name=""/>
        <dsp:cNvSpPr/>
      </dsp:nvSpPr>
      <dsp:spPr>
        <a:xfrm>
          <a:off x="562359" y="2553958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housenka</a:t>
          </a:r>
          <a:endParaRPr lang="cs-CZ" sz="1300" kern="1200" dirty="0"/>
        </a:p>
      </dsp:txBody>
      <dsp:txXfrm>
        <a:off x="576778" y="2568377"/>
        <a:ext cx="746454" cy="463472"/>
      </dsp:txXfrm>
    </dsp:sp>
    <dsp:sp modelId="{AC2F3BAE-1D46-4619-985A-2FD0CFD0739C}">
      <dsp:nvSpPr>
        <dsp:cNvPr id="0" name=""/>
        <dsp:cNvSpPr/>
      </dsp:nvSpPr>
      <dsp:spPr>
        <a:xfrm>
          <a:off x="2425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A9F792-B01A-454B-80C2-D3D5E5FE23CA}">
      <dsp:nvSpPr>
        <dsp:cNvPr id="0" name=""/>
        <dsp:cNvSpPr/>
      </dsp:nvSpPr>
      <dsp:spPr>
        <a:xfrm>
          <a:off x="88569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102988" y="3286169"/>
        <a:ext cx="746454" cy="463472"/>
      </dsp:txXfrm>
    </dsp:sp>
    <dsp:sp modelId="{0CD88E8B-3610-4373-98CA-9373F36F8C07}">
      <dsp:nvSpPr>
        <dsp:cNvPr id="0" name=""/>
        <dsp:cNvSpPr/>
      </dsp:nvSpPr>
      <dsp:spPr>
        <a:xfrm>
          <a:off x="950006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038F3-305C-4907-B219-9921B2CC3F4D}">
      <dsp:nvSpPr>
        <dsp:cNvPr id="0" name=""/>
        <dsp:cNvSpPr/>
      </dsp:nvSpPr>
      <dsp:spPr>
        <a:xfrm>
          <a:off x="1036149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1050568" y="3286169"/>
        <a:ext cx="746454" cy="463472"/>
      </dsp:txXfrm>
    </dsp:sp>
    <dsp:sp modelId="{2409FFFB-39E1-4AF9-A1AF-9FD8A3C05D09}">
      <dsp:nvSpPr>
        <dsp:cNvPr id="0" name=""/>
        <dsp:cNvSpPr/>
      </dsp:nvSpPr>
      <dsp:spPr>
        <a:xfrm>
          <a:off x="2371376" y="2472122"/>
          <a:ext cx="775292" cy="492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A78EF-8C55-4A8F-B675-9FD09EEB3855}">
      <dsp:nvSpPr>
        <dsp:cNvPr id="0" name=""/>
        <dsp:cNvSpPr/>
      </dsp:nvSpPr>
      <dsp:spPr>
        <a:xfrm>
          <a:off x="2457520" y="2553958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housenka</a:t>
          </a:r>
          <a:endParaRPr lang="cs-CZ" sz="1300" kern="1200" dirty="0"/>
        </a:p>
      </dsp:txBody>
      <dsp:txXfrm>
        <a:off x="2471939" y="2568377"/>
        <a:ext cx="746454" cy="463472"/>
      </dsp:txXfrm>
    </dsp:sp>
    <dsp:sp modelId="{3881EEE7-73BA-436A-8E21-D827D79B2D79}">
      <dsp:nvSpPr>
        <dsp:cNvPr id="0" name=""/>
        <dsp:cNvSpPr/>
      </dsp:nvSpPr>
      <dsp:spPr>
        <a:xfrm>
          <a:off x="1897586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AC7131-97A7-4E96-910D-450552ECB746}">
      <dsp:nvSpPr>
        <dsp:cNvPr id="0" name=""/>
        <dsp:cNvSpPr/>
      </dsp:nvSpPr>
      <dsp:spPr>
        <a:xfrm>
          <a:off x="1983730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1998149" y="3286169"/>
        <a:ext cx="746454" cy="463472"/>
      </dsp:txXfrm>
    </dsp:sp>
    <dsp:sp modelId="{4B890C62-0C61-4051-A333-AF60822DC246}">
      <dsp:nvSpPr>
        <dsp:cNvPr id="0" name=""/>
        <dsp:cNvSpPr/>
      </dsp:nvSpPr>
      <dsp:spPr>
        <a:xfrm>
          <a:off x="2845166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B4D59-597F-4619-AEB3-0378A8E6709A}">
      <dsp:nvSpPr>
        <dsp:cNvPr id="0" name=""/>
        <dsp:cNvSpPr/>
      </dsp:nvSpPr>
      <dsp:spPr>
        <a:xfrm>
          <a:off x="2931310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2945729" y="3286169"/>
        <a:ext cx="746454" cy="463472"/>
      </dsp:txXfrm>
    </dsp:sp>
    <dsp:sp modelId="{2A156D40-68A5-42D6-964E-7C44FCA749B6}">
      <dsp:nvSpPr>
        <dsp:cNvPr id="0" name=""/>
        <dsp:cNvSpPr/>
      </dsp:nvSpPr>
      <dsp:spPr>
        <a:xfrm>
          <a:off x="5214117" y="1754330"/>
          <a:ext cx="775292" cy="492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ED66A-1953-41EE-B7ED-38AB48D81A8B}">
      <dsp:nvSpPr>
        <dsp:cNvPr id="0" name=""/>
        <dsp:cNvSpPr/>
      </dsp:nvSpPr>
      <dsp:spPr>
        <a:xfrm>
          <a:off x="5300260" y="1836166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sýkora</a:t>
          </a:r>
          <a:endParaRPr lang="cs-CZ" sz="1300" kern="1200" dirty="0"/>
        </a:p>
      </dsp:txBody>
      <dsp:txXfrm>
        <a:off x="5314679" y="1850585"/>
        <a:ext cx="746454" cy="463472"/>
      </dsp:txXfrm>
    </dsp:sp>
    <dsp:sp modelId="{1ADCCE23-5267-4021-8415-E5EBE58C8B03}">
      <dsp:nvSpPr>
        <dsp:cNvPr id="0" name=""/>
        <dsp:cNvSpPr/>
      </dsp:nvSpPr>
      <dsp:spPr>
        <a:xfrm>
          <a:off x="4266536" y="2472122"/>
          <a:ext cx="775292" cy="492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AC8D3-E685-4F52-8FDB-0371B925D25E}">
      <dsp:nvSpPr>
        <dsp:cNvPr id="0" name=""/>
        <dsp:cNvSpPr/>
      </dsp:nvSpPr>
      <dsp:spPr>
        <a:xfrm>
          <a:off x="4352680" y="2553958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housenka</a:t>
          </a:r>
          <a:endParaRPr lang="cs-CZ" sz="1300" kern="1200" dirty="0"/>
        </a:p>
      </dsp:txBody>
      <dsp:txXfrm>
        <a:off x="4367099" y="2568377"/>
        <a:ext cx="746454" cy="463472"/>
      </dsp:txXfrm>
    </dsp:sp>
    <dsp:sp modelId="{89F70612-658D-40F3-9F6A-7CDA4CDF4FF3}">
      <dsp:nvSpPr>
        <dsp:cNvPr id="0" name=""/>
        <dsp:cNvSpPr/>
      </dsp:nvSpPr>
      <dsp:spPr>
        <a:xfrm>
          <a:off x="3792746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6D5886-CC72-48BD-BF26-34466A1A910B}">
      <dsp:nvSpPr>
        <dsp:cNvPr id="0" name=""/>
        <dsp:cNvSpPr/>
      </dsp:nvSpPr>
      <dsp:spPr>
        <a:xfrm>
          <a:off x="3878890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3893309" y="3286169"/>
        <a:ext cx="746454" cy="463472"/>
      </dsp:txXfrm>
    </dsp:sp>
    <dsp:sp modelId="{B10167A8-B306-4DF4-BAF4-D88FFDEBD2E6}">
      <dsp:nvSpPr>
        <dsp:cNvPr id="0" name=""/>
        <dsp:cNvSpPr/>
      </dsp:nvSpPr>
      <dsp:spPr>
        <a:xfrm>
          <a:off x="4740327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2D333-87AD-4442-89AD-8A88F2497314}">
      <dsp:nvSpPr>
        <dsp:cNvPr id="0" name=""/>
        <dsp:cNvSpPr/>
      </dsp:nvSpPr>
      <dsp:spPr>
        <a:xfrm>
          <a:off x="4826470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4840889" y="3286169"/>
        <a:ext cx="746454" cy="463472"/>
      </dsp:txXfrm>
    </dsp:sp>
    <dsp:sp modelId="{0716E183-FEBD-4E8D-8EDD-1C28DF594D35}">
      <dsp:nvSpPr>
        <dsp:cNvPr id="0" name=""/>
        <dsp:cNvSpPr/>
      </dsp:nvSpPr>
      <dsp:spPr>
        <a:xfrm>
          <a:off x="6155091" y="2445059"/>
          <a:ext cx="775292" cy="492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E499E-A597-4CFF-B178-1E6CAD126E36}">
      <dsp:nvSpPr>
        <dsp:cNvPr id="0" name=""/>
        <dsp:cNvSpPr/>
      </dsp:nvSpPr>
      <dsp:spPr>
        <a:xfrm>
          <a:off x="6241235" y="2526896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housenka</a:t>
          </a:r>
          <a:endParaRPr lang="cs-CZ" sz="1300" kern="1200" dirty="0"/>
        </a:p>
      </dsp:txBody>
      <dsp:txXfrm>
        <a:off x="6255654" y="2541315"/>
        <a:ext cx="746454" cy="463472"/>
      </dsp:txXfrm>
    </dsp:sp>
    <dsp:sp modelId="{AB6D9EFC-BA36-43CA-8EA3-4EAE1CFE05C9}">
      <dsp:nvSpPr>
        <dsp:cNvPr id="0" name=""/>
        <dsp:cNvSpPr/>
      </dsp:nvSpPr>
      <dsp:spPr>
        <a:xfrm>
          <a:off x="5687907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46BA1-B54B-434A-A0A7-91F937091A22}">
      <dsp:nvSpPr>
        <dsp:cNvPr id="0" name=""/>
        <dsp:cNvSpPr/>
      </dsp:nvSpPr>
      <dsp:spPr>
        <a:xfrm>
          <a:off x="5774050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5788469" y="3286169"/>
        <a:ext cx="746454" cy="463472"/>
      </dsp:txXfrm>
    </dsp:sp>
    <dsp:sp modelId="{A4B458D9-3218-498E-8636-918AD798F301}">
      <dsp:nvSpPr>
        <dsp:cNvPr id="0" name=""/>
        <dsp:cNvSpPr/>
      </dsp:nvSpPr>
      <dsp:spPr>
        <a:xfrm>
          <a:off x="6635487" y="3189914"/>
          <a:ext cx="775292" cy="49231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23AF4-6DBD-4A26-AC10-DCA762F78A18}">
      <dsp:nvSpPr>
        <dsp:cNvPr id="0" name=""/>
        <dsp:cNvSpPr/>
      </dsp:nvSpPr>
      <dsp:spPr>
        <a:xfrm>
          <a:off x="6721631" y="3271750"/>
          <a:ext cx="775292" cy="4923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dubový list</a:t>
          </a:r>
          <a:endParaRPr lang="cs-CZ" sz="1300" kern="1200" dirty="0"/>
        </a:p>
      </dsp:txBody>
      <dsp:txXfrm>
        <a:off x="6736050" y="3286169"/>
        <a:ext cx="746454" cy="4634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852299-EBF1-4B59-864C-2182A25E0CD6}">
      <dsp:nvSpPr>
        <dsp:cNvPr id="0" name=""/>
        <dsp:cNvSpPr/>
      </dsp:nvSpPr>
      <dsp:spPr>
        <a:xfrm>
          <a:off x="562451" y="0"/>
          <a:ext cx="6374447" cy="48006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DE1EB6-71E6-4E8D-AE75-4C2428D293C9}">
      <dsp:nvSpPr>
        <dsp:cNvPr id="0" name=""/>
        <dsp:cNvSpPr/>
      </dsp:nvSpPr>
      <dsp:spPr>
        <a:xfrm>
          <a:off x="434" y="1440179"/>
          <a:ext cx="1156828" cy="1920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kopretina</a:t>
          </a:r>
          <a:endParaRPr lang="cs-CZ" sz="1800" kern="1200" dirty="0"/>
        </a:p>
      </dsp:txBody>
      <dsp:txXfrm>
        <a:off x="56906" y="1496651"/>
        <a:ext cx="1043884" cy="1807296"/>
      </dsp:txXfrm>
    </dsp:sp>
    <dsp:sp modelId="{9365474B-4F6D-427A-B36D-0BA0B7F93ACD}">
      <dsp:nvSpPr>
        <dsp:cNvPr id="0" name=""/>
        <dsp:cNvSpPr/>
      </dsp:nvSpPr>
      <dsp:spPr>
        <a:xfrm>
          <a:off x="1268765" y="1440179"/>
          <a:ext cx="1156828" cy="1920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bělásek</a:t>
          </a:r>
          <a:endParaRPr lang="cs-CZ" sz="1800" kern="1200" dirty="0"/>
        </a:p>
      </dsp:txBody>
      <dsp:txXfrm>
        <a:off x="1325237" y="1496651"/>
        <a:ext cx="1043884" cy="1807296"/>
      </dsp:txXfrm>
    </dsp:sp>
    <dsp:sp modelId="{2FC59133-A91F-4D85-BC80-00CDDF46F682}">
      <dsp:nvSpPr>
        <dsp:cNvPr id="0" name=""/>
        <dsp:cNvSpPr/>
      </dsp:nvSpPr>
      <dsp:spPr>
        <a:xfrm>
          <a:off x="2537095" y="1440179"/>
          <a:ext cx="1156828" cy="1920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vážka </a:t>
          </a:r>
          <a:endParaRPr lang="cs-CZ" sz="1800" kern="1200" dirty="0"/>
        </a:p>
      </dsp:txBody>
      <dsp:txXfrm>
        <a:off x="2593567" y="1496651"/>
        <a:ext cx="1043884" cy="1807296"/>
      </dsp:txXfrm>
    </dsp:sp>
    <dsp:sp modelId="{562ECF9F-0299-45F0-9C4F-700B15E0ED11}">
      <dsp:nvSpPr>
        <dsp:cNvPr id="0" name=""/>
        <dsp:cNvSpPr/>
      </dsp:nvSpPr>
      <dsp:spPr>
        <a:xfrm>
          <a:off x="3805425" y="1440179"/>
          <a:ext cx="1156828" cy="1920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skokan</a:t>
          </a:r>
          <a:endParaRPr lang="cs-CZ" sz="1800" kern="1200" dirty="0"/>
        </a:p>
      </dsp:txBody>
      <dsp:txXfrm>
        <a:off x="3861897" y="1496651"/>
        <a:ext cx="1043884" cy="1807296"/>
      </dsp:txXfrm>
    </dsp:sp>
    <dsp:sp modelId="{36270720-A3E4-480D-9D31-1D818A29ED5B}">
      <dsp:nvSpPr>
        <dsp:cNvPr id="0" name=""/>
        <dsp:cNvSpPr/>
      </dsp:nvSpPr>
      <dsp:spPr>
        <a:xfrm>
          <a:off x="5073756" y="1440179"/>
          <a:ext cx="1156828" cy="1920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užovka</a:t>
          </a:r>
          <a:endParaRPr lang="cs-CZ" sz="1800" kern="1200" dirty="0"/>
        </a:p>
      </dsp:txBody>
      <dsp:txXfrm>
        <a:off x="5130228" y="1496651"/>
        <a:ext cx="1043884" cy="1807296"/>
      </dsp:txXfrm>
    </dsp:sp>
    <dsp:sp modelId="{0EC9DA46-544A-4852-BA53-848131ED2779}">
      <dsp:nvSpPr>
        <dsp:cNvPr id="0" name=""/>
        <dsp:cNvSpPr/>
      </dsp:nvSpPr>
      <dsp:spPr>
        <a:xfrm>
          <a:off x="6342086" y="1440179"/>
          <a:ext cx="1156828" cy="19202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čáp bílý</a:t>
          </a:r>
          <a:endParaRPr lang="cs-CZ" sz="1800" kern="1200" dirty="0"/>
        </a:p>
      </dsp:txBody>
      <dsp:txXfrm>
        <a:off x="6398558" y="1496651"/>
        <a:ext cx="1043884" cy="18072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304049-C6E6-499C-A671-3F03048A78EA}">
      <dsp:nvSpPr>
        <dsp:cNvPr id="0" name=""/>
        <dsp:cNvSpPr/>
      </dsp:nvSpPr>
      <dsp:spPr>
        <a:xfrm>
          <a:off x="2812256" y="0"/>
          <a:ext cx="1874837" cy="1200150"/>
        </a:xfrm>
        <a:prstGeom prst="trapezoid">
          <a:avLst>
            <a:gd name="adj" fmla="val 781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0000"/>
              </a:solidFill>
            </a:rPr>
            <a:t>lišky</a:t>
          </a:r>
          <a:endParaRPr lang="cs-CZ" sz="6500" kern="1200" dirty="0">
            <a:solidFill>
              <a:srgbClr val="FF0000"/>
            </a:solidFill>
          </a:endParaRPr>
        </a:p>
      </dsp:txBody>
      <dsp:txXfrm>
        <a:off x="2812256" y="0"/>
        <a:ext cx="1874837" cy="1200150"/>
      </dsp:txXfrm>
    </dsp:sp>
    <dsp:sp modelId="{7135DFF8-B487-4C48-BBFE-D548EFDE9D25}">
      <dsp:nvSpPr>
        <dsp:cNvPr id="0" name=""/>
        <dsp:cNvSpPr/>
      </dsp:nvSpPr>
      <dsp:spPr>
        <a:xfrm>
          <a:off x="1874837" y="1200149"/>
          <a:ext cx="3749675" cy="1200150"/>
        </a:xfrm>
        <a:prstGeom prst="trapezoid">
          <a:avLst>
            <a:gd name="adj" fmla="val 781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lasičky</a:t>
          </a:r>
          <a:endParaRPr lang="cs-CZ" sz="6500" kern="1200" dirty="0"/>
        </a:p>
      </dsp:txBody>
      <dsp:txXfrm>
        <a:off x="2531030" y="1200149"/>
        <a:ext cx="2437288" cy="1200150"/>
      </dsp:txXfrm>
    </dsp:sp>
    <dsp:sp modelId="{2B3AC854-B54E-48AC-B898-401CA6D61A77}">
      <dsp:nvSpPr>
        <dsp:cNvPr id="0" name=""/>
        <dsp:cNvSpPr/>
      </dsp:nvSpPr>
      <dsp:spPr>
        <a:xfrm>
          <a:off x="937418" y="2400299"/>
          <a:ext cx="5624512" cy="1200150"/>
        </a:xfrm>
        <a:prstGeom prst="trapezoid">
          <a:avLst>
            <a:gd name="adj" fmla="val 781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hraboši</a:t>
          </a:r>
          <a:endParaRPr lang="cs-CZ" sz="6500" kern="1200" dirty="0"/>
        </a:p>
      </dsp:txBody>
      <dsp:txXfrm>
        <a:off x="1921708" y="2400299"/>
        <a:ext cx="3655933" cy="1200150"/>
      </dsp:txXfrm>
    </dsp:sp>
    <dsp:sp modelId="{CE13273D-76FC-4865-9735-FA1DF83FCA4C}">
      <dsp:nvSpPr>
        <dsp:cNvPr id="0" name=""/>
        <dsp:cNvSpPr/>
      </dsp:nvSpPr>
      <dsp:spPr>
        <a:xfrm>
          <a:off x="0" y="3600449"/>
          <a:ext cx="7499350" cy="1200150"/>
        </a:xfrm>
        <a:prstGeom prst="trapezoid">
          <a:avLst>
            <a:gd name="adj" fmla="val 781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kukuřice</a:t>
          </a:r>
          <a:endParaRPr lang="cs-CZ" sz="6500" kern="1200" dirty="0"/>
        </a:p>
      </dsp:txBody>
      <dsp:txXfrm>
        <a:off x="1312386" y="3600449"/>
        <a:ext cx="4874577" cy="12001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41F176-2829-45C3-9987-AE5A802BA89E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AF9F64-5BE2-40F2-87A5-9DFF8CC87D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286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Viz. Lesní </a:t>
            </a:r>
            <a:r>
              <a:rPr lang="cs-CZ" dirty="0" err="1" smtClean="0"/>
              <a:t>mimičarování</a:t>
            </a:r>
            <a:r>
              <a:rPr lang="cs-CZ" dirty="0" smtClean="0"/>
              <a:t>-pravidla hry Potravní pyramida, lze nakopírovat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AF9F64-5BE2-40F2-87A5-9DFF8CC87D1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9113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 primárních producentů k vrcholovým konzumentům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AF9F64-5BE2-40F2-87A5-9DFF8CC87D1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618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Který živočich je vrcholem potravní pyramidy?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AF9F64-5BE2-40F2-87A5-9DFF8CC87D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309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EFD2C-05CC-412D-BCED-6CCB15D63A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EE05F-D140-46D7-9FB4-EBBC1BCD06E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241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F4BC9-92E3-4419-AF68-31F1433F5CA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C8CF1-83E8-49BC-B668-9FBFDB2FBFF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7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3FDA7-79DB-4EC9-A65A-DA25B0822DC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8E2C1-396E-454B-B496-133918DEA0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5469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51662-8FF9-4B9A-BB36-6C3F0D390A6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FC765-7620-4B32-A92D-372D3E7B1A6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930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F76D1-117E-438A-A232-EC0D66F00F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4DAB2-ACE7-4718-8D9A-D4E7EB4AC4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2030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B486D-391E-4A9F-B962-34B5EEE5699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6A735-0D6C-40C1-AC4D-5D392239447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1426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7BE84-CE69-41C6-A5EB-6066D65EFF1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AD3CC-5FAD-48C8-8E51-DD46FE61040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8438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F08AF-906F-4272-9065-76E6AEAA0A6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394EB-C76F-43C3-AACC-485DE3FE6C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3860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1538F-0925-456E-B23B-650A88BA09E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8035D-51B8-4B47-A182-2C1D1AD2CF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8552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0890F-3234-473C-90FE-CD91A08276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F7F62-2839-462C-8C37-8C5EDD217B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5213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BDFA6-3E67-47AA-82C6-A3881FBE745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41115-4C0A-48BF-8B6F-32CF6AA3580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18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AC0024D-C085-45A1-AA3B-BD66958DDC6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D9CB822-5163-4EA9-895C-A61535AC90F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28642A-4083-45F7-A004-ACFC183E29A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79A449-F99E-4222-B1C6-4A3F7F75EB2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266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5.emf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6.jpe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Užitečná zvířata ve volné přírodě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Nesovice, příspěvková organizace; 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VY_32_INOVACE_11_Užitečná zvířata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i="1" dirty="0" smtClean="0"/>
              <a:t> </a:t>
            </a:r>
            <a:r>
              <a:rPr lang="cs-CZ" sz="2200" i="1" dirty="0"/>
              <a:t>V</a:t>
            </a:r>
            <a:r>
              <a:rPr lang="cs-CZ" sz="2200" i="1" dirty="0" smtClean="0"/>
              <a:t>zájemné potravní vztahy organismů lze graficky znázornit</a:t>
            </a:r>
            <a:r>
              <a:rPr lang="cs-CZ" sz="2200" dirty="0" smtClean="0"/>
              <a:t>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Autor 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675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učí žáky poznávat životní potřeby a projevy života živočichů, jmenovat zvířata žijící u nás ve volné přírodě, v okolí i v blízkých chráněných územích.</a:t>
            </a:r>
          </a:p>
          <a:p>
            <a:r>
              <a:rPr lang="cs-CZ" dirty="0" smtClean="0"/>
              <a:t>Pro 2. ročník z. š.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smtClean="0"/>
              <a:t>Jaro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618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Potravní pyramida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Potravní vztahy v ekosystému v grafickém znázornění.</a:t>
            </a:r>
          </a:p>
          <a:p>
            <a:r>
              <a:rPr lang="cs-CZ" sz="2800" dirty="0"/>
              <a:t> Vzájemné potravní vztahy organismů lze graficky znázornit.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0753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Aby mohla zvířata přežít, musí si každý den sehnat dostatečné množství potravy</a:t>
            </a:r>
            <a:endParaRPr lang="cs-CZ" sz="36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5100" y="1738679"/>
            <a:ext cx="7499350" cy="4218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171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Předcházející druh je vždy zdrojem potravy (energie) pro druh následující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2188417"/>
              </p:ext>
            </p:extLst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228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řetězce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3332510"/>
              </p:ext>
            </p:extLst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650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83920" y="476672"/>
            <a:ext cx="12504392" cy="6364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Ríša\AppData\Local\Microsoft\Windows\Temporary Internet Files\Content.IE5\XL9R6XXW\MP9004306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33" y="668872"/>
            <a:ext cx="3474095" cy="376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788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Kukuřice     hlodavci     savci     dravci</a:t>
            </a:r>
            <a:endParaRPr lang="cs-CZ" dirty="0"/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6090648"/>
              </p:ext>
            </p:extLst>
          </p:nvPr>
        </p:nvGraphicFramePr>
        <p:xfrm>
          <a:off x="1435100" y="1447800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Dvojitá šipka 6"/>
          <p:cNvSpPr/>
          <p:nvPr/>
        </p:nvSpPr>
        <p:spPr>
          <a:xfrm>
            <a:off x="2625960" y="50622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4984971" y="502857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Dvojitá šipka 8"/>
          <p:cNvSpPr/>
          <p:nvPr/>
        </p:nvSpPr>
        <p:spPr>
          <a:xfrm>
            <a:off x="6516216" y="476672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97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Klipart: http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://office.microsoft.com/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endParaRPr lang="cs-CZ" i="1" dirty="0" smtClean="0">
              <a:solidFill>
                <a:prstClr val="black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24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136</TotalTime>
  <Words>199</Words>
  <Application>Microsoft Office PowerPoint</Application>
  <PresentationFormat>Předvádění na obrazovce (4:3)</PresentationFormat>
  <Paragraphs>54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1_Motiv sady Office</vt:lpstr>
      <vt:lpstr>Užitečná zvířata ve volné přírodě</vt:lpstr>
      <vt:lpstr>Anotace</vt:lpstr>
      <vt:lpstr>Potravní pyramida</vt:lpstr>
      <vt:lpstr>Aby mohla zvířata přežít, musí si každý den sehnat dostatečné množství potravy</vt:lpstr>
      <vt:lpstr>Předcházející druh je vždy zdrojem potravy (energie) pro druh následující</vt:lpstr>
      <vt:lpstr>Potravní řetězce</vt:lpstr>
      <vt:lpstr>Kukuřice     hlodavci     savci     dravci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Potravní pyramida</dc:title>
  <dc:creator>Jana</dc:creator>
  <cp:lastModifiedBy>sborovna</cp:lastModifiedBy>
  <cp:revision>19</cp:revision>
  <dcterms:created xsi:type="dcterms:W3CDTF">2012-02-11T07:40:09Z</dcterms:created>
  <dcterms:modified xsi:type="dcterms:W3CDTF">2013-01-17T10:35:01Z</dcterms:modified>
</cp:coreProperties>
</file>