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73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pPr>
              <a:defRPr/>
            </a:pPr>
            <a:fld id="{7B01BEAF-48C4-40F2-BDB3-EA6ED2610B41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pPr>
              <a:defRPr/>
            </a:pPr>
            <a:fld id="{73D55544-F659-4220-912A-06CA12DFBF8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E5E0C1-D8F5-4C9E-8F2E-2671CB98E9F6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F98DEF-B105-4E70-AB98-586C457C62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10304302-FE20-447F-9429-B90895B0960D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pPr>
              <a:defRPr/>
            </a:pPr>
            <a:fld id="{F4742458-D06F-4222-AF71-9924478B7B4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EDB5FC82-9D43-4D0C-A323-B03EEDEF69D8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C0E6B3AE-4EC0-466B-BAAE-FCF064BA95D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7CA77C47-4A7F-4441-A27F-72EDA6589DCE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516EFC91-B3DD-4BBE-803B-A7D98EF34B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574AE0-A5E6-457A-8681-C0C7069B7271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430AD4-FA29-4A1A-98A1-2E32ECD5260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273723-7E7C-4AEC-80D9-51ACCAB6597D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80AEA4-B91D-4288-99CD-400A0B64E87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41FD88D2-7953-466C-9423-65FD5C337480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F5769E69-F45C-49B0-B3EF-374BBF83FE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B7E023C0-4AAA-463C-A922-603CB46227E9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A3B864FA-FD92-4031-BDB8-FC1A319644B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220F1BF1-35D4-41B5-88F8-2B6A231782FA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6BFDA714-4D9E-4FC0-9D3A-C38B02B5AAD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10BC61CB-07B0-4023-990B-320D4AE7E073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BEA73708-0BB6-48F6-B2AF-AD7D0C0C2B5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E3BE33-6E4E-4B2F-8275-530922A210C4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CB7996-AB9B-4F36-9719-74D87BF48D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CE3BE33-6E4E-4B2F-8275-530922A210C4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8CB7996-AB9B-4F36-9719-74D87BF48D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LÉTO V ČR</a:t>
            </a:r>
            <a:endParaRPr lang="cs-CZ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581128"/>
            <a:ext cx="8064500" cy="19907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Základní škola a mateřská škola Nesovice, příspěvková organizace; CZ.1.07/1.4.00/21.1167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III/2 Inovace a zkvalitnění výuky prostřednictvím ICT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VY_32_INOVACE_12_Léto v ČR</a:t>
            </a:r>
            <a:endParaRPr lang="cs-CZ" sz="14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Základní informace o letním období.</a:t>
            </a:r>
            <a:endParaRPr lang="cs-CZ" sz="14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Mgr. Iva Hanáková</a:t>
            </a:r>
            <a:endParaRPr lang="cs-CZ" sz="14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3599"/>
            <a:ext cx="3774018" cy="9223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Žáci se seznámí s ročním obdobím – charakteristika léta. Připomenou si letní měsíce.</a:t>
            </a:r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Ročník: 	1.</a:t>
            </a:r>
          </a:p>
          <a:p>
            <a:pPr marL="0" indent="0">
              <a:buNone/>
            </a:pPr>
            <a:r>
              <a:rPr lang="cs-CZ" sz="2400" dirty="0" smtClean="0"/>
              <a:t>Vzdělávací oblast:	Člověk a jeho svět</a:t>
            </a:r>
          </a:p>
          <a:p>
            <a:pPr marL="0" indent="0">
              <a:buNone/>
            </a:pPr>
            <a:r>
              <a:rPr lang="cs-CZ" sz="2400" dirty="0" smtClean="0"/>
              <a:t>Předmět:	Prvouka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728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je tu léto!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Začíná 21. června. </a:t>
            </a:r>
          </a:p>
          <a:p>
            <a:r>
              <a:rPr lang="cs-CZ" dirty="0" smtClean="0"/>
              <a:t>Den je nejdelší a noc nejkratší v roce. </a:t>
            </a:r>
          </a:p>
          <a:p>
            <a:r>
              <a:rPr lang="cs-CZ" dirty="0" smtClean="0"/>
              <a:t>Je to den </a:t>
            </a:r>
            <a:r>
              <a:rPr lang="cs-CZ" b="1" i="1" dirty="0" smtClean="0"/>
              <a:t>LETNÍHO SLUNOVRATU.</a:t>
            </a:r>
            <a:endParaRPr lang="cs-CZ" dirty="0"/>
          </a:p>
        </p:txBody>
      </p:sp>
      <p:pic>
        <p:nvPicPr>
          <p:cNvPr id="15362" name="Picture 2" descr="C:\Users\pc\AppData\Local\Microsoft\Windows\Temporary Internet Files\Content.IE5\LV6BGMBQ\MC900323565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05857" y="3645024"/>
            <a:ext cx="2381224" cy="23843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732240" y="4365104"/>
            <a:ext cx="9284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21.</a:t>
            </a:r>
          </a:p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června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89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je léto?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celé zlaté od sluníčka.</a:t>
            </a:r>
          </a:p>
          <a:p>
            <a:r>
              <a:rPr lang="cs-CZ" dirty="0" smtClean="0"/>
              <a:t>Teplé a voňavé.</a:t>
            </a:r>
          </a:p>
          <a:p>
            <a:r>
              <a:rPr lang="cs-CZ" dirty="0" smtClean="0"/>
              <a:t>Všude kolem nás kvete spousta květin.</a:t>
            </a:r>
          </a:p>
          <a:p>
            <a:r>
              <a:rPr lang="cs-CZ" dirty="0" smtClean="0"/>
              <a:t>Rybníky lákají ke koupání.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„Léto je prostě prima.“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5877272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Úkol: </a:t>
            </a:r>
            <a:r>
              <a:rPr lang="cs-CZ" sz="2000" dirty="0" smtClean="0"/>
              <a:t>Podtrhni všechna slova, která nám říkají, jaké je léto </a:t>
            </a:r>
            <a:r>
              <a:rPr lang="cs-CZ" sz="2000" dirty="0" smtClean="0">
                <a:sym typeface="Wingdings" pitchFamily="2" charset="2"/>
              </a:rPr>
              <a:t>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1501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3371829"/>
          </a:xfrm>
        </p:spPr>
        <p:txBody>
          <a:bodyPr numCol="2">
            <a:noAutofit/>
          </a:bodyPr>
          <a:lstStyle/>
          <a:p>
            <a:r>
              <a:rPr lang="cs-CZ" sz="2000" dirty="0"/>
              <a:t>Padá sníh.     </a:t>
            </a:r>
            <a:endParaRPr lang="cs-CZ" sz="2000" dirty="0" smtClean="0"/>
          </a:p>
          <a:p>
            <a:r>
              <a:rPr lang="cs-CZ" sz="2000" dirty="0" smtClean="0"/>
              <a:t>Děti </a:t>
            </a:r>
            <a:r>
              <a:rPr lang="cs-CZ" sz="2000" dirty="0"/>
              <a:t>staví sněhuláky. </a:t>
            </a:r>
          </a:p>
          <a:p>
            <a:r>
              <a:rPr lang="cs-CZ" sz="2000" dirty="0"/>
              <a:t>Stromy opadávají a jsou bez listí.</a:t>
            </a:r>
          </a:p>
          <a:p>
            <a:r>
              <a:rPr lang="cs-CZ" sz="2000" dirty="0"/>
              <a:t>Maminky vaří jahodové knedlíky.</a:t>
            </a:r>
          </a:p>
          <a:p>
            <a:r>
              <a:rPr lang="cs-CZ" sz="2000" dirty="0"/>
              <a:t>Přikrmujeme zvířátka v lese.  </a:t>
            </a:r>
          </a:p>
          <a:p>
            <a:r>
              <a:rPr lang="cs-CZ" sz="2000" dirty="0"/>
              <a:t>Noc je krátká.     </a:t>
            </a:r>
            <a:endParaRPr lang="cs-CZ" sz="2000" dirty="0" smtClean="0"/>
          </a:p>
          <a:p>
            <a:r>
              <a:rPr lang="cs-CZ" sz="2000" dirty="0" smtClean="0"/>
              <a:t>Chodíme </a:t>
            </a:r>
            <a:r>
              <a:rPr lang="cs-CZ" sz="2000" dirty="0"/>
              <a:t>se opalovat.</a:t>
            </a:r>
          </a:p>
          <a:p>
            <a:r>
              <a:rPr lang="cs-CZ" sz="2000" dirty="0"/>
              <a:t>Sluníčko hodně hřeje.   </a:t>
            </a:r>
            <a:endParaRPr lang="cs-CZ" sz="2000" dirty="0" smtClean="0"/>
          </a:p>
          <a:p>
            <a:r>
              <a:rPr lang="cs-CZ" sz="2000" dirty="0" smtClean="0"/>
              <a:t>Tráva </a:t>
            </a:r>
            <a:r>
              <a:rPr lang="cs-CZ" sz="2000" dirty="0"/>
              <a:t>se zelená.</a:t>
            </a:r>
          </a:p>
          <a:p>
            <a:r>
              <a:rPr lang="cs-CZ" sz="2000" dirty="0"/>
              <a:t>Pepík s Toníkem se koupou v řece.</a:t>
            </a:r>
          </a:p>
          <a:p>
            <a:r>
              <a:rPr lang="cs-CZ" sz="2000" dirty="0"/>
              <a:t>Ze strniště fouká studený vítr.</a:t>
            </a:r>
          </a:p>
          <a:p>
            <a:r>
              <a:rPr lang="cs-CZ" sz="2000" dirty="0"/>
              <a:t>Kvetou bledule a pampelišky.</a:t>
            </a:r>
          </a:p>
          <a:p>
            <a:r>
              <a:rPr lang="cs-CZ" sz="2000" dirty="0"/>
              <a:t>Den je hodně dlouhý.   </a:t>
            </a:r>
            <a:endParaRPr lang="cs-CZ" sz="2000" dirty="0" smtClean="0"/>
          </a:p>
          <a:p>
            <a:r>
              <a:rPr lang="cs-CZ" sz="2000" dirty="0" smtClean="0"/>
              <a:t>Barvíme </a:t>
            </a:r>
            <a:r>
              <a:rPr lang="cs-CZ" sz="2000" dirty="0"/>
              <a:t>vajíčka.</a:t>
            </a:r>
          </a:p>
          <a:p>
            <a:r>
              <a:rPr lang="cs-CZ" sz="2000" dirty="0"/>
              <a:t>Pojedu na dovolenou s rodiči pod stan.</a:t>
            </a:r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5445224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Úkol: </a:t>
            </a:r>
            <a:r>
              <a:rPr lang="cs-CZ" dirty="0" smtClean="0"/>
              <a:t>Podtrhněte věty, které nám popisují léto.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7419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Letní měsíce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Znáte letní měsíce? </a:t>
            </a:r>
          </a:p>
          <a:p>
            <a:r>
              <a:rPr lang="cs-CZ" sz="2000" dirty="0" smtClean="0"/>
              <a:t>Kdo je umí vyjmenovat?</a:t>
            </a:r>
          </a:p>
          <a:p>
            <a:endParaRPr lang="cs-CZ" sz="2000" dirty="0" smtClean="0"/>
          </a:p>
          <a:p>
            <a:pPr marL="0" indent="0"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ČERVEN</a:t>
            </a:r>
          </a:p>
          <a:p>
            <a:pPr marL="0" indent="0"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ČERVENEC</a:t>
            </a:r>
          </a:p>
          <a:p>
            <a:pPr marL="0" indent="0"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SRPEN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51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Počasí v létě</a:t>
            </a:r>
            <a:endParaRPr lang="cs-CZ" dirty="0"/>
          </a:p>
        </p:txBody>
      </p:sp>
      <p:pic>
        <p:nvPicPr>
          <p:cNvPr id="16388" name="Picture 4" descr="C:\Users\pc\AppData\Local\Microsoft\Windows\Temporary Internet Files\Content.IE5\ZASQAA52\MC90043258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748" y="231858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Users\pc\AppData\Local\Microsoft\Windows\Temporary Internet Files\Content.IE5\ECD46U9M\MC90043258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pc\AppData\Local\Microsoft\Windows\Temporary Internet Files\Content.IE5\LV6BGMBQ\MC90043159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4888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37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Bibliografické citace</a:t>
            </a:r>
          </a:p>
        </p:txBody>
      </p:sp>
      <p:sp>
        <p:nvSpPr>
          <p:cNvPr id="3075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Obrázky: </a:t>
            </a:r>
            <a:r>
              <a:rPr lang="cs-CZ" dirty="0" smtClean="0">
                <a:latin typeface="Calibri" pitchFamily="34" charset="0"/>
                <a:hlinkClick r:id="rId2"/>
              </a:rPr>
              <a:t>http://office.microsoft.com</a:t>
            </a:r>
            <a:r>
              <a:rPr lang="cs-CZ" dirty="0" smtClean="0">
                <a:latin typeface="Calibri" pitchFamily="34" charset="0"/>
              </a:rPr>
              <a:t> - KLIPART</a:t>
            </a:r>
            <a:endParaRPr lang="cs-CZ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42</TotalTime>
  <Words>185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Calibri</vt:lpstr>
      <vt:lpstr>Brooklet</vt:lpstr>
      <vt:lpstr>LÉTO V ČR</vt:lpstr>
      <vt:lpstr>Anotace</vt:lpstr>
      <vt:lpstr>A je tu léto!</vt:lpstr>
      <vt:lpstr>Jaké je léto?</vt:lpstr>
      <vt:lpstr>LÉTO</vt:lpstr>
      <vt:lpstr>Letní měsíce</vt:lpstr>
      <vt:lpstr>Počasí v létě</vt:lpstr>
      <vt:lpstr>Bibliografické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pc</cp:lastModifiedBy>
  <cp:revision>7</cp:revision>
  <dcterms:created xsi:type="dcterms:W3CDTF">2011-04-12T15:51:18Z</dcterms:created>
  <dcterms:modified xsi:type="dcterms:W3CDTF">2012-06-12T10:11:40Z</dcterms:modified>
</cp:coreProperties>
</file>