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32"/>
  </p:notesMasterIdLst>
  <p:sldIdLst>
    <p:sldId id="282" r:id="rId2"/>
    <p:sldId id="279" r:id="rId3"/>
    <p:sldId id="285" r:id="rId4"/>
    <p:sldId id="286" r:id="rId5"/>
    <p:sldId id="312" r:id="rId6"/>
    <p:sldId id="288" r:id="rId7"/>
    <p:sldId id="289" r:id="rId8"/>
    <p:sldId id="290" r:id="rId9"/>
    <p:sldId id="291" r:id="rId10"/>
    <p:sldId id="292" r:id="rId11"/>
    <p:sldId id="293" r:id="rId12"/>
    <p:sldId id="294" r:id="rId13"/>
    <p:sldId id="295" r:id="rId14"/>
    <p:sldId id="297" r:id="rId15"/>
    <p:sldId id="298" r:id="rId16"/>
    <p:sldId id="299" r:id="rId17"/>
    <p:sldId id="300" r:id="rId18"/>
    <p:sldId id="301" r:id="rId19"/>
    <p:sldId id="302" r:id="rId20"/>
    <p:sldId id="303" r:id="rId21"/>
    <p:sldId id="304" r:id="rId22"/>
    <p:sldId id="305" r:id="rId23"/>
    <p:sldId id="307" r:id="rId24"/>
    <p:sldId id="308" r:id="rId25"/>
    <p:sldId id="309" r:id="rId26"/>
    <p:sldId id="310" r:id="rId27"/>
    <p:sldId id="311" r:id="rId28"/>
    <p:sldId id="280" r:id="rId29"/>
    <p:sldId id="257" r:id="rId30"/>
    <p:sldId id="283" r:id="rId31"/>
  </p:sldIdLst>
  <p:sldSz cx="9144000" cy="6858000" type="screen4x3"/>
  <p:notesSz cx="6858000" cy="9144000"/>
  <p:photoAlbum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70" autoAdjust="0"/>
    <p:restoredTop sz="94660"/>
  </p:normalViewPr>
  <p:slideViewPr>
    <p:cSldViewPr>
      <p:cViewPr varScale="1">
        <p:scale>
          <a:sx n="99" d="100"/>
          <a:sy n="99" d="100"/>
        </p:scale>
        <p:origin x="-1146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4962515-277E-4E37-83D2-A886AA90DB72}" type="datetimeFigureOut">
              <a:rPr lang="cs-CZ" smtClean="0"/>
              <a:t>8.9.2011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8A8A6BC-1ED4-4B13-9621-8C5C007F64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39908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8.9.2011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8.9.2011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8.9.2011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8.9.2011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8.9.2011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8.9.2011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8.9.2011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8.9.2011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8.9.2011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8.9.2011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8.9.2011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D6A17259-AF56-48EE-A08D-9F36233AC811}" type="datetimeFigureOut">
              <a:rPr lang="cs-CZ" smtClean="0"/>
              <a:t>8.9.2011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G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image" Target="../media/image30.JP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63030869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Zajímavá místa v České republice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VY_52_INOVACE_33_Milotice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Mgr.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Petr Dušek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574497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539552" y="692696"/>
            <a:ext cx="7992888" cy="2277547"/>
          </a:xfrm>
          <a:prstGeom prst="rect">
            <a:avLst/>
          </a:prstGeom>
        </p:spPr>
        <p:txBody>
          <a:bodyPr wrap="square">
            <a:spAutoFit/>
            <a:scene3d>
              <a:camera prst="orthographicFront"/>
              <a:lightRig rig="threePt" dir="t"/>
            </a:scene3d>
            <a:sp3d extrusionH="57150">
              <a:bevelT w="57150" h="38100" prst="hardEdge"/>
            </a:sp3d>
          </a:bodyPr>
          <a:lstStyle/>
          <a:p>
            <a:pPr lvl="0" algn="ctr"/>
            <a:r>
              <a:rPr lang="cs-CZ" sz="14200" b="1" dirty="0">
                <a:ln w="1905">
                  <a:solidFill>
                    <a:schemeClr val="accent6">
                      <a:lumMod val="50000"/>
                    </a:schemeClr>
                  </a:solidFill>
                </a:ln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Milotice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347864" y="508518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40281" y="3212976"/>
            <a:ext cx="3973827" cy="2980371"/>
          </a:xfrm>
          <a:prstGeom prst="rect">
            <a:avLst/>
          </a:prstGeom>
        </p:spPr>
      </p:pic>
      <p:sp>
        <p:nvSpPr>
          <p:cNvPr id="10" name="Obdélník 9"/>
          <p:cNvSpPr/>
          <p:nvPr/>
        </p:nvSpPr>
        <p:spPr>
          <a:xfrm>
            <a:off x="1619672" y="4808185"/>
            <a:ext cx="201622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Mgr. Petr Dušek, </a:t>
            </a:r>
            <a:r>
              <a:rPr lang="cs-CZ" dirty="0"/>
              <a:t>2. ZŠ Dobříš</a:t>
            </a:r>
          </a:p>
        </p:txBody>
      </p:sp>
    </p:spTree>
    <p:extLst>
      <p:ext uri="{BB962C8B-B14F-4D97-AF65-F5344CB8AC3E}">
        <p14:creationId xmlns:p14="http://schemas.microsoft.com/office/powerpoint/2010/main" val="22346009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02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6417248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04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4028499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62877"/>
            <a:ext cx="9144000" cy="63322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07760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117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0157198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120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2770027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121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6956786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122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4792935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6293551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7030073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6293553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7854601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6293554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2770676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6293558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2633670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6293566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2454270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6293568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4060879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6293569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4261527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6293570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28788" y="0"/>
            <a:ext cx="5684837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33085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6293573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00250" y="0"/>
            <a:ext cx="51435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2241945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6293575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00250" y="0"/>
            <a:ext cx="51435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9377459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6293576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00250" y="0"/>
            <a:ext cx="51435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7177501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6293578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00250" y="0"/>
            <a:ext cx="51435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1051649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6293579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00250" y="0"/>
            <a:ext cx="51435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7664613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6293581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8978664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6293583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8856128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6293586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2853462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6293588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0491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6293589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4501109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6620" y="2249153"/>
            <a:ext cx="3589353" cy="2692015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2267744" y="1268760"/>
            <a:ext cx="792088" cy="70175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528" y="1124744"/>
            <a:ext cx="841608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NAJDĚTE TOTO MÍSTO NA MAPĚ ČESKÉ REPUBLIKY </a:t>
            </a:r>
            <a:endParaRPr lang="cs-CZ" sz="2400" b="1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5049" y="2249153"/>
            <a:ext cx="4559282" cy="26869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25333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692696"/>
            <a:ext cx="9115425" cy="5372100"/>
          </a:xfrm>
          <a:prstGeom prst="rect">
            <a:avLst/>
          </a:prstGeom>
          <a:ln>
            <a:solidFill>
              <a:srgbClr val="FF0000"/>
            </a:solidFill>
          </a:ln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72200" y="4653136"/>
            <a:ext cx="864422" cy="648317"/>
          </a:xfrm>
          <a:prstGeom prst="ellipse">
            <a:avLst/>
          </a:prstGeom>
          <a:ln w="101600" cap="rnd">
            <a:solidFill>
              <a:srgbClr val="FFFF00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  <p:extLst>
      <p:ext uri="{BB962C8B-B14F-4D97-AF65-F5344CB8AC3E}">
        <p14:creationId xmlns:p14="http://schemas.microsoft.com/office/powerpoint/2010/main" val="7893009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Nadpis 2"/>
          <p:cNvSpPr>
            <a:spLocks noGrp="1"/>
          </p:cNvSpPr>
          <p:nvPr>
            <p:ph type="title" idx="4294967295"/>
          </p:nvPr>
        </p:nvSpPr>
        <p:spPr>
          <a:xfrm>
            <a:off x="395536" y="548680"/>
            <a:ext cx="7992887" cy="3384376"/>
          </a:xfrm>
        </p:spPr>
        <p:txBody>
          <a:bodyPr/>
          <a:lstStyle/>
          <a:p>
            <a:pPr algn="l" eaLnBrk="1" hangingPunct="1"/>
            <a:r>
              <a:rPr lang="cs-CZ" sz="1600" dirty="0" smtClean="0"/>
              <a:t>Použité materiály :</a:t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archiv fotografií autora</a:t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mapa ČR – upravil autor</a:t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900" dirty="0" smtClean="0"/>
              <a:t/>
            </a:r>
            <a:br>
              <a:rPr lang="cs-CZ" sz="900" dirty="0" smtClean="0"/>
            </a:br>
            <a:endParaRPr lang="cs-CZ" sz="900" dirty="0" smtClean="0"/>
          </a:p>
        </p:txBody>
      </p:sp>
    </p:spTree>
    <p:extLst>
      <p:ext uri="{BB962C8B-B14F-4D97-AF65-F5344CB8AC3E}">
        <p14:creationId xmlns:p14="http://schemas.microsoft.com/office/powerpoint/2010/main" val="39322649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146</TotalTime>
  <Words>39</Words>
  <Application>Microsoft Office PowerPoint</Application>
  <PresentationFormat>Předvádění na obrazovce (4:3)</PresentationFormat>
  <Paragraphs>12</Paragraphs>
  <Slides>30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30</vt:i4>
      </vt:variant>
    </vt:vector>
  </HeadingPairs>
  <TitlesOfParts>
    <vt:vector size="31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materiály :  archiv fotografií autora  mapa ČR – upravil autor      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Milotice</dc:title>
  <dc:creator>Mgr. Petr Dušek</dc:creator>
  <cp:lastModifiedBy>OEM</cp:lastModifiedBy>
  <cp:revision>23</cp:revision>
  <dcterms:created xsi:type="dcterms:W3CDTF">2011-09-01T18:31:16Z</dcterms:created>
  <dcterms:modified xsi:type="dcterms:W3CDTF">2011-09-08T19:45:41Z</dcterms:modified>
</cp:coreProperties>
</file>