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5" r:id="rId11"/>
    <p:sldId id="266" r:id="rId12"/>
    <p:sldId id="25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922ACB-C1E5-4BC1-A838-56992028437D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4BBEC-C174-486F-B2C2-5301C849B0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626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http://cs.wikipedia.org/wiki/Soubor:Malina.jpg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4BBEC-C174-486F-B2C2-5301C849B0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8757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4BBEC-C174-486F-B2C2-5301C849B0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119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4BBEC-C174-486F-B2C2-5301C849B0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2886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http://cs.wikipedia.org/wiki/Soubor:Amanita_phalloides.jpg - CC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4BBEC-C174-486F-B2C2-5301C849B0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2886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http://cs.wikipedia.org/wiki/Soubor:2008-10_Amanita_pantherina_cropped.jpg </a:t>
            </a:r>
            <a:r>
              <a:rPr lang="cs-CZ" baseline="0" dirty="0" smtClean="0"/>
              <a:t> - CC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4BBEC-C174-486F-B2C2-5301C849B0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2886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http://cs.wikipedia.org/wiki/Soubor:Boletus_reticulatus3.jpg -CC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4BBEC-C174-486F-B2C2-5301C849B0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5799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http://cs.wikipedia.org/wiki/Soubor:Parasol-1.jpg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4BBEC-C174-486F-B2C2-5301C849B0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2026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http://cs.wikipedia.org/wiki/Soubor:Agaricus_campestris.jpg - </a:t>
            </a:r>
            <a:r>
              <a:rPr lang="cs-CZ" dirty="0" err="1" smtClean="0"/>
              <a:t>cc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4BBEC-C174-486F-B2C2-5301C849B02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202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pPr>
              <a:defRPr/>
            </a:pPr>
            <a:fld id="{7B01BEAF-48C4-40F2-BDB3-EA6ED2610B41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pPr>
              <a:defRPr/>
            </a:pPr>
            <a:fld id="{73D55544-F659-4220-912A-06CA12DFBF8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E5E0C1-D8F5-4C9E-8F2E-2671CB98E9F6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EF98DEF-B105-4E70-AB98-586C457C62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10304302-FE20-447F-9429-B90895B0960D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pPr>
              <a:defRPr/>
            </a:pPr>
            <a:fld id="{F4742458-D06F-4222-AF71-9924478B7B4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EDB5FC82-9D43-4D0C-A323-B03EEDEF69D8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C0E6B3AE-4EC0-466B-BAAE-FCF064BA95D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7CA77C47-4A7F-4441-A27F-72EDA6589DCE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516EFC91-B3DD-4BBE-803B-A7D98EF34B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574AE0-A5E6-457A-8681-C0C7069B7271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430AD4-FA29-4A1A-98A1-2E32ECD526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73723-7E7C-4AEC-80D9-51ACCAB6597D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D80AEA4-B91D-4288-99CD-400A0B64E87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41FD88D2-7953-466C-9423-65FD5C337480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F5769E69-F45C-49B0-B3EF-374BBF83FE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B7E023C0-4AAA-463C-A922-603CB46227E9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A3B864FA-FD92-4031-BDB8-FC1A319644B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220F1BF1-35D4-41B5-88F8-2B6A231782FA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6BFDA714-4D9E-4FC0-9D3A-C38B02B5AA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pPr>
              <a:defRPr/>
            </a:pPr>
            <a:fld id="{10BC61CB-07B0-4023-990B-320D4AE7E073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pPr>
              <a:defRPr/>
            </a:pPr>
            <a:fld id="{BEA73708-0BB6-48F6-B2AF-AD7D0C0C2B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CE3BE33-6E4E-4B2F-8275-530922A210C4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CB7996-AB9B-4F36-9719-74D87BF48DB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92D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ACE3BE33-6E4E-4B2F-8275-530922A210C4}" type="datetimeFigureOut">
              <a:rPr lang="cs-CZ" smtClean="0"/>
              <a:pPr>
                <a:defRPr/>
              </a:pPr>
              <a:t>17.1.2013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8CB7996-AB9B-4F36-9719-74D87BF48DB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c/Boletus_satanas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2/Amanita_muscaria_3_vliegenzwammen_op_rij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1/Amanita_phalloides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5/2008-10_Amanita_pantherina_cropped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7/Boletus_reticulatus3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c/Parasol-1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a/Agaricus_campestris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Léto v lese - houby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581128"/>
            <a:ext cx="8064500" cy="1990725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</a:rPr>
              <a:t>Základní škola a mateřská škola Nesovice, příspěvková organizace; CZ.1.07/1.4.00/21.1167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</a:rPr>
              <a:t>III/2 Inovace a zkvalitnění výuky prostřednictvím ICT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smtClean="0">
                <a:solidFill>
                  <a:schemeClr val="tx2">
                    <a:lumMod val="50000"/>
                  </a:schemeClr>
                </a:solidFill>
              </a:rPr>
              <a:t>VY_32_INOVACE_14_Léto </a:t>
            </a: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</a:rPr>
              <a:t>v lese - houby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</a:rPr>
              <a:t>Vybrané druhy hub.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solidFill>
                  <a:schemeClr val="tx2">
                    <a:lumMod val="50000"/>
                  </a:schemeClr>
                </a:solidFill>
              </a:rPr>
              <a:t>Mgr. Iva Hanáková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445224"/>
            <a:ext cx="3774018" cy="92231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Flora lesa – houby – jedlé a jedovaté.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Ročník: 	1.</a:t>
            </a:r>
          </a:p>
          <a:p>
            <a:pPr marL="0" indent="0">
              <a:buNone/>
            </a:pPr>
            <a:r>
              <a:rPr lang="cs-CZ" sz="2400" dirty="0" smtClean="0"/>
              <a:t>Vzdělávací oblast:	Člověk a jeho svět</a:t>
            </a:r>
          </a:p>
          <a:p>
            <a:pPr marL="0" indent="0">
              <a:buNone/>
            </a:pPr>
            <a:r>
              <a:rPr lang="cs-CZ" sz="2400" dirty="0" smtClean="0"/>
              <a:t>Předmět:	Prvouka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281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JEDOVATÉ HOUBY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Hřib satan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Muchomůrka červená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Muchomůrka zelená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Muchomůrka panterová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31882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HŘIB SATAN</a:t>
            </a:r>
            <a:endParaRPr lang="cs-CZ" dirty="0"/>
          </a:p>
        </p:txBody>
      </p:sp>
      <p:pic>
        <p:nvPicPr>
          <p:cNvPr id="1026" name="Picture 2" descr="Soubor:Boletus satanas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112" y="1772816"/>
            <a:ext cx="4463776" cy="445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311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MUCHOMŮRKA ČERVENÁ</a:t>
            </a:r>
            <a:endParaRPr lang="cs-CZ" dirty="0"/>
          </a:p>
        </p:txBody>
      </p:sp>
      <p:pic>
        <p:nvPicPr>
          <p:cNvPr id="2050" name="Picture 2" descr="Soubor:Amanita muscaria 3 vliegenzwammen op rij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4"/>
            <a:ext cx="604867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261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MUCHOMŮRKA ZELENÁ</a:t>
            </a:r>
            <a:endParaRPr lang="cs-CZ" dirty="0"/>
          </a:p>
        </p:txBody>
      </p:sp>
      <p:pic>
        <p:nvPicPr>
          <p:cNvPr id="3074" name="Picture 2" descr="Soubor:Amanita phalloides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00808"/>
            <a:ext cx="3312368" cy="4614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044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MUCHOMŮRKA PANTEROVÁ</a:t>
            </a:r>
            <a:endParaRPr lang="cs-CZ" dirty="0"/>
          </a:p>
        </p:txBody>
      </p:sp>
      <p:pic>
        <p:nvPicPr>
          <p:cNvPr id="4098" name="Picture 2" descr="Soubor:2008-10 Amanita pantherina cropped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88" y="1844824"/>
            <a:ext cx="3816424" cy="454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0518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JEDLÉ HOUBY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Hřib dubový</a:t>
            </a:r>
          </a:p>
          <a:p>
            <a:r>
              <a:rPr lang="cs-CZ" dirty="0" smtClean="0"/>
              <a:t>Žampion polní</a:t>
            </a:r>
          </a:p>
          <a:p>
            <a:r>
              <a:rPr lang="cs-CZ" dirty="0" smtClean="0"/>
              <a:t>Bedla vysoká</a:t>
            </a:r>
          </a:p>
          <a:p>
            <a:r>
              <a:rPr lang="cs-CZ" dirty="0"/>
              <a:t>K</a:t>
            </a:r>
            <a:r>
              <a:rPr lang="cs-CZ" dirty="0" smtClean="0"/>
              <a:t>ozák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012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HŘIB DUBOVÝ</a:t>
            </a:r>
            <a:endParaRPr lang="cs-CZ" dirty="0"/>
          </a:p>
        </p:txBody>
      </p:sp>
      <p:pic>
        <p:nvPicPr>
          <p:cNvPr id="7170" name="Picture 2" descr="Soubor:Boletus reticulatus3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252" y="1772816"/>
            <a:ext cx="3221496" cy="429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65151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BEDLA VYSOKÁ</a:t>
            </a:r>
            <a:endParaRPr lang="cs-CZ" dirty="0"/>
          </a:p>
        </p:txBody>
      </p:sp>
      <p:pic>
        <p:nvPicPr>
          <p:cNvPr id="5122" name="Picture 2" descr="Soubor:Parasol-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844824"/>
            <a:ext cx="2880320" cy="439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4479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ŽAMPION POLNÍ</a:t>
            </a:r>
            <a:endParaRPr lang="cs-CZ" dirty="0"/>
          </a:p>
        </p:txBody>
      </p:sp>
      <p:pic>
        <p:nvPicPr>
          <p:cNvPr id="6146" name="Picture 2" descr="Soubor:Agaricus campestris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2000" y="2276872"/>
            <a:ext cx="4800000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32709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dirty="0" smtClean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Obrázky: </a:t>
            </a:r>
            <a:r>
              <a:rPr lang="cs-CZ" dirty="0" smtClean="0">
                <a:latin typeface="Calibri" pitchFamily="34" charset="0"/>
                <a:hlinkClick r:id="rId2"/>
              </a:rPr>
              <a:t>http://office.microsoft.com</a:t>
            </a:r>
            <a:r>
              <a:rPr lang="cs-CZ" dirty="0" smtClean="0">
                <a:latin typeface="Calibri" pitchFamily="34" charset="0"/>
              </a:rPr>
              <a:t> – KLIPART</a:t>
            </a:r>
          </a:p>
          <a:p>
            <a:r>
              <a:rPr lang="cs-CZ" i="1" dirty="0" smtClean="0">
                <a:latin typeface="Calibri" pitchFamily="34" charset="0"/>
              </a:rPr>
              <a:t>[online]. </a:t>
            </a:r>
            <a:r>
              <a:rPr lang="cs-CZ" dirty="0" smtClean="0">
                <a:latin typeface="Calibri" pitchFamily="34" charset="0"/>
              </a:rPr>
              <a:t>[</a:t>
            </a:r>
            <a:r>
              <a:rPr lang="cs-CZ" dirty="0">
                <a:latin typeface="Calibri" pitchFamily="34" charset="0"/>
              </a:rPr>
              <a:t>cit. 2012-12-06] Dostupný </a:t>
            </a:r>
            <a:r>
              <a:rPr lang="cs-CZ" dirty="0" smtClean="0">
                <a:latin typeface="Calibri" pitchFamily="34" charset="0"/>
              </a:rPr>
              <a:t>pod licencí </a:t>
            </a:r>
            <a:r>
              <a:rPr lang="cs-CZ" dirty="0" err="1" smtClean="0">
                <a:latin typeface="Calibri" pitchFamily="34" charset="0"/>
              </a:rPr>
              <a:t>Creative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Commons</a:t>
            </a:r>
            <a:r>
              <a:rPr lang="cs-CZ" dirty="0" smtClean="0">
                <a:latin typeface="Calibri" pitchFamily="34" charset="0"/>
              </a:rPr>
              <a:t> na </a:t>
            </a:r>
            <a:r>
              <a:rPr lang="cs-CZ" dirty="0">
                <a:latin typeface="Calibri" pitchFamily="34" charset="0"/>
              </a:rPr>
              <a:t>WWW: </a:t>
            </a:r>
            <a:r>
              <a:rPr lang="cs-CZ" dirty="0" smtClean="0">
                <a:latin typeface="Calibri" pitchFamily="34" charset="0"/>
              </a:rPr>
              <a:t>&lt;</a:t>
            </a:r>
            <a:r>
              <a:rPr lang="cs-CZ" dirty="0"/>
              <a:t>http://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Soubor:Boletus_satanas.JPG</a:t>
            </a:r>
            <a:r>
              <a:rPr lang="cs-CZ" dirty="0" smtClean="0"/>
              <a:t>&gt;</a:t>
            </a:r>
            <a:endParaRPr lang="cs-CZ" dirty="0"/>
          </a:p>
          <a:p>
            <a:r>
              <a:rPr lang="cs-CZ" i="1">
                <a:latin typeface="Calibri" pitchFamily="34" charset="0"/>
              </a:rPr>
              <a:t>[online].</a:t>
            </a:r>
            <a:r>
              <a:rPr lang="cs-CZ" smtClean="0">
                <a:latin typeface="Calibri" pitchFamily="34" charset="0"/>
              </a:rPr>
              <a:t>[</a:t>
            </a:r>
            <a:r>
              <a:rPr lang="cs-CZ" dirty="0">
                <a:latin typeface="Calibri" pitchFamily="34" charset="0"/>
              </a:rPr>
              <a:t>cit. 2012-12-06] Dostupný pod licencí </a:t>
            </a:r>
            <a:r>
              <a:rPr lang="cs-CZ" dirty="0" err="1">
                <a:latin typeface="Calibri" pitchFamily="34" charset="0"/>
              </a:rPr>
              <a:t>Creative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err="1">
                <a:latin typeface="Calibri" pitchFamily="34" charset="0"/>
              </a:rPr>
              <a:t>Commons</a:t>
            </a:r>
            <a:r>
              <a:rPr lang="cs-CZ" dirty="0">
                <a:latin typeface="Calibri" pitchFamily="34" charset="0"/>
              </a:rPr>
              <a:t> na WWW: </a:t>
            </a:r>
            <a:r>
              <a:rPr lang="cs-CZ" dirty="0" smtClean="0">
                <a:latin typeface="Calibri" pitchFamily="34" charset="0"/>
              </a:rPr>
              <a:t>&lt;</a:t>
            </a:r>
            <a:r>
              <a:rPr lang="cs-CZ" dirty="0"/>
              <a:t>http://</a:t>
            </a:r>
            <a:r>
              <a:rPr lang="cs-CZ" dirty="0" smtClean="0"/>
              <a:t>cs.wikipedia.org/wiki/Soubor:Amanita_muscaria_3_vliegenzwammen_op_rij.jpg&gt;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77</TotalTime>
  <Words>165</Words>
  <Application>Microsoft Office PowerPoint</Application>
  <PresentationFormat>Předvádění na obrazovce (4:3)</PresentationFormat>
  <Paragraphs>49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Brooklet</vt:lpstr>
      <vt:lpstr>Léto v lese - houby</vt:lpstr>
      <vt:lpstr>Anotace</vt:lpstr>
      <vt:lpstr>JEDOVATÉ HOUBY</vt:lpstr>
      <vt:lpstr>HŘIB SATAN</vt:lpstr>
      <vt:lpstr>MUCHOMŮRKA ČERVENÁ</vt:lpstr>
      <vt:lpstr>MUCHOMŮRKA ZELENÁ</vt:lpstr>
      <vt:lpstr>MUCHOMŮRKA PANTEROVÁ</vt:lpstr>
      <vt:lpstr>JEDLÉ HOUBY</vt:lpstr>
      <vt:lpstr>HŘIB DUBOVÝ</vt:lpstr>
      <vt:lpstr>BEDLA VYSOKÁ</vt:lpstr>
      <vt:lpstr>ŽAMPION POLNÍ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sborovna</cp:lastModifiedBy>
  <cp:revision>16</cp:revision>
  <dcterms:created xsi:type="dcterms:W3CDTF">2011-04-12T15:51:18Z</dcterms:created>
  <dcterms:modified xsi:type="dcterms:W3CDTF">2013-01-17T09:36:30Z</dcterms:modified>
</cp:coreProperties>
</file>