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4636C0-A498-45AE-B410-F51BC0B3DB87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A286141-6414-41FA-A28D-CAF6C694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4/Vila_Tugendhat.jp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e/ed/Ceskykrumlov.JP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5/57/Hola%C5%A1ovice3.JPG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c/c0/Arcibiskupsk%C3%BD_z%C3%A1mek_Krom%C4%9B%C5%99%C3%AD%C5%BE_-1.jpg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7/72/Kutna_Hora_CZ_St_Barbara_Cathedral_front_view_01.JPG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3/3c/Lednice_castle.jpg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d/d6/Litomy%C5%A1l,_Schloss.jpg" TargetMode="Externa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1/1c/Olm%C3%BCtz_hauptplatz.JPG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e/ea/Trebic_vnitrni_mesto.jpg" TargetMode="Externa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itomy%C5%A1l,_Schloss.jpg" TargetMode="External"/><Relationship Id="rId3" Type="http://schemas.openxmlformats.org/officeDocument/2006/relationships/hyperlink" Target="http://cs.wikipedia.org/wiki/Soubor:Ceskykrumlov.JPG" TargetMode="External"/><Relationship Id="rId7" Type="http://schemas.openxmlformats.org/officeDocument/2006/relationships/hyperlink" Target="http://cs.wikipedia.org/wiki/Soubor:Lednice_castle.jpg" TargetMode="External"/><Relationship Id="rId2" Type="http://schemas.openxmlformats.org/officeDocument/2006/relationships/hyperlink" Target="http://cs.wikipedia.org/wiki/Soubor:Vila_Tugendh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tna_Hora_CZ_St_Barbara_Cathedral_front_view_01.JPG" TargetMode="External"/><Relationship Id="rId5" Type="http://schemas.openxmlformats.org/officeDocument/2006/relationships/hyperlink" Target="http://cs.wikipedia.org/wiki/Soubor:Arcibiskupsk%C3%BD_z%C3%A1mek_Krom%C4%9B%C5%99%C3%AD%C5%BE_-1.jpg" TargetMode="External"/><Relationship Id="rId4" Type="http://schemas.openxmlformats.org/officeDocument/2006/relationships/hyperlink" Target="http://upload.wikimedia.org/wikipedia/commons/5/57/Hola%C5%A1ovice3.JPG" TargetMode="External"/><Relationship Id="rId9" Type="http://schemas.openxmlformats.org/officeDocument/2006/relationships/hyperlink" Target="http://cs.wikipedia.org/wiki/Soubor:Olm%C3%BCtz_hauptplat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Památky </a:t>
            </a:r>
            <a:r>
              <a:rPr lang="cs-CZ" dirty="0" err="1" smtClean="0"/>
              <a:t>unesco</a:t>
            </a:r>
            <a:r>
              <a:rPr lang="cs-CZ" dirty="0" smtClean="0"/>
              <a:t> v </a:t>
            </a:r>
            <a:r>
              <a:rPr lang="cs-CZ" dirty="0" err="1" smtClean="0"/>
              <a:t>čr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cs-CZ" sz="1600" dirty="0" smtClean="0"/>
              <a:t>Základní škola a mateřská škola </a:t>
            </a:r>
            <a:r>
              <a:rPr lang="cs-CZ" sz="1600" dirty="0" err="1" smtClean="0"/>
              <a:t>Nesovice</a:t>
            </a:r>
            <a:r>
              <a:rPr lang="cs-CZ" sz="1600" dirty="0" smtClean="0"/>
              <a:t>, příspěvková organizace; </a:t>
            </a:r>
            <a:r>
              <a:rPr lang="cs-CZ" sz="1600" dirty="0" smtClean="0"/>
              <a:t>CZ.1.07/1.4.00/21.1167</a:t>
            </a:r>
            <a:endParaRPr lang="cs-CZ" sz="16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Inovace a zkvalitnění výuky prostřednictvím ICT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smtClean="0"/>
              <a:t>VY_32_INOVACE_01_Památky </a:t>
            </a:r>
            <a:r>
              <a:rPr lang="cs-CZ" sz="1600" dirty="0" smtClean="0"/>
              <a:t>UNESCO v ČR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Žáci se seznámí s památkami UNESCO v České republice.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1929" y="404664"/>
            <a:ext cx="3760142" cy="9189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Turisticky atraktivní oblasti ČR – památky UNESCO. Práce s mapou.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4.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</a:t>
            </a:r>
            <a:r>
              <a:rPr lang="cs-CZ" smtClean="0"/>
              <a:t>	Vlastivěda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Památky UNESCO v České republice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764904"/>
          </a:xfrm>
        </p:spPr>
        <p:txBody>
          <a:bodyPr numCol="2">
            <a:normAutofit/>
          </a:bodyPr>
          <a:lstStyle/>
          <a:p>
            <a:r>
              <a:rPr lang="cs-CZ" sz="2400" dirty="0" smtClean="0"/>
              <a:t>Brno</a:t>
            </a:r>
          </a:p>
          <a:p>
            <a:r>
              <a:rPr lang="cs-CZ" sz="2400" dirty="0" smtClean="0"/>
              <a:t>Český Krumlov</a:t>
            </a:r>
          </a:p>
          <a:p>
            <a:r>
              <a:rPr lang="cs-CZ" sz="2400" dirty="0" err="1" smtClean="0"/>
              <a:t>Holašovice</a:t>
            </a:r>
            <a:endParaRPr lang="cs-CZ" sz="2400" dirty="0" smtClean="0"/>
          </a:p>
          <a:p>
            <a:r>
              <a:rPr lang="cs-CZ" sz="2400" dirty="0" smtClean="0"/>
              <a:t>Kroměříž</a:t>
            </a:r>
          </a:p>
          <a:p>
            <a:r>
              <a:rPr lang="cs-CZ" sz="2400" dirty="0" smtClean="0"/>
              <a:t>Kutná Hora</a:t>
            </a:r>
          </a:p>
          <a:p>
            <a:r>
              <a:rPr lang="cs-CZ" sz="2400" dirty="0" err="1" smtClean="0"/>
              <a:t>Lednicko</a:t>
            </a:r>
            <a:r>
              <a:rPr lang="cs-CZ" sz="2400" dirty="0" smtClean="0"/>
              <a:t> – valtický areál</a:t>
            </a:r>
          </a:p>
          <a:p>
            <a:r>
              <a:rPr lang="cs-CZ" sz="2400" dirty="0" smtClean="0"/>
              <a:t>Litomyšl</a:t>
            </a:r>
          </a:p>
          <a:p>
            <a:r>
              <a:rPr lang="cs-CZ" sz="2400" dirty="0" smtClean="0"/>
              <a:t>Olomouc</a:t>
            </a:r>
          </a:p>
          <a:p>
            <a:r>
              <a:rPr lang="cs-CZ" sz="2400" dirty="0" smtClean="0"/>
              <a:t>Praha</a:t>
            </a:r>
          </a:p>
          <a:p>
            <a:r>
              <a:rPr lang="cs-CZ" sz="2400" dirty="0" smtClean="0"/>
              <a:t>Telč</a:t>
            </a:r>
          </a:p>
          <a:p>
            <a:r>
              <a:rPr lang="cs-CZ" sz="2400" dirty="0" smtClean="0"/>
              <a:t>Třebíč</a:t>
            </a:r>
          </a:p>
          <a:p>
            <a:r>
              <a:rPr lang="cs-CZ" sz="2400" dirty="0" smtClean="0"/>
              <a:t>Žďár nad Sázavou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97152"/>
            <a:ext cx="7632848" cy="1200329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Calibri" pitchFamily="34" charset="0"/>
                <a:cs typeface="Calibri" pitchFamily="34" charset="0"/>
              </a:rPr>
              <a:t>Úkol č. 1</a:t>
            </a:r>
          </a:p>
          <a:p>
            <a:pPr algn="just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Vyhledej památky v mapě ČR  a zaznamenej si je do slepé mapy.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 anchor="ctr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BRNO – </a:t>
            </a:r>
            <a:br>
              <a:rPr lang="cs-CZ" sz="28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8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Vila </a:t>
            </a:r>
            <a:r>
              <a:rPr lang="cs-CZ" sz="28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Tugendhat</a:t>
            </a:r>
            <a:endParaRPr lang="cs-CZ" sz="28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Nejvýznamnější evropská stavba architekta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Ludwiga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Miese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van der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Rohe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Byla postavena pro manžele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Tugendhatovi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Dnes slouží jako muzeum.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památek UNESCO byla zapsána      v roce 2001.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Soubor:Vila Tugendha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75826" y="2079442"/>
            <a:ext cx="4747911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Český Krumlov – Státní hrad a zámek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památek UNESCO byl zapsán již v roce 1992.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Historické sídlo rodu Rožmberků.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Obsahuje řadu zámeckých budov, maškarní sál, barokní divadlo, zámeckou zahradu s rokokovou fontánou.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Letohrádek </a:t>
            </a:r>
            <a:r>
              <a:rPr lang="cs-CZ" sz="1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Bellarie</a:t>
            </a: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s otáčivým hledištěm.</a:t>
            </a:r>
            <a:endParaRPr lang="cs-CZ" sz="1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Soubor:Ceskykrumlo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76456" y="1701208"/>
            <a:ext cx="4800000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err="1" smtClean="0">
                <a:ln/>
                <a:solidFill>
                  <a:srgbClr val="FFC000"/>
                </a:solidFill>
                <a:effectLst/>
              </a:rPr>
              <a:t>Holašovice</a:t>
            </a: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 -</a:t>
            </a:r>
            <a:br>
              <a:rPr lang="cs-CZ" sz="2800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areál vesnice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Vesnice leží asi 16km jihozápadně od Českých Budějovic.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Komplex na seznamu čítá 23 památkových usedlostí  se 120 budovami.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 unikátním patří např. studny s dřevěnou pístovou pumpou nebo Selský dvůr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č.p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6, který je rodinným selským sídlem od roku 1530.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Soubor:Holašovice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48464" y="1628800"/>
            <a:ext cx="4800000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Kroměříž – </a:t>
            </a:r>
            <a:br>
              <a:rPr lang="cs-CZ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Arcibiskupský zámek a zahrady</a:t>
            </a:r>
            <a:endParaRPr lang="cs-CZ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UNESCO zapsán v roce 1998.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Vznik a vývoj zámku je spjat s olomouckým biskupstvím a arcibiskupstvím.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Vnitřní místnosti zámku jsou bohatě vybaveny množstvím původního dobového zařízení.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Květná zahrada je geometricky pravidelná.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Soubor:Arcibiskupský zámek Kroměříž 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620688"/>
            <a:ext cx="4086225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Kutná Hora</a:t>
            </a:r>
            <a:br>
              <a:rPr lang="cs-CZ" sz="2800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historické jádro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zapsána v roce 1995.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Historické jádro představuje neobyčejnou středověkou urbanistickou strukturu s řadou renesančních, gotických a barokních domů.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chrám sv. Barbory</a:t>
            </a:r>
          </a:p>
          <a:p>
            <a:pPr>
              <a:buFont typeface="Courier New" pitchFamily="49" charset="0"/>
              <a:buChar char="o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katedrála Nanebevzetí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  Panny Marie v Sedlci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Soubor:Kutna Hora CZ St Barbara Cathedral front view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628800"/>
            <a:ext cx="4800000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err="1" smtClean="0">
                <a:ln/>
                <a:solidFill>
                  <a:srgbClr val="FFC000"/>
                </a:solidFill>
                <a:effectLst/>
              </a:rPr>
              <a:t>Lednicko</a:t>
            </a: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 – valtický areál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1484784"/>
            <a:ext cx="3008313" cy="46021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zapsán v roce 1996.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Rozloha 300m²</a:t>
            </a:r>
            <a:endParaRPr lang="cs-CZ" sz="1000" spc="-150" dirty="0" smtClean="0">
              <a:latin typeface="Arial" pitchFamily="34" charset="0"/>
              <a:cs typeface="Arial" pitchFamily="34" charset="0"/>
            </a:endParaRPr>
          </a:p>
          <a:p>
            <a:endParaRPr lang="cs-CZ" sz="1000" spc="-15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Hranice: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	jih Rakousko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	západ Pálava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	sever a východ 	hranice řeky Dyje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Je považován za nejrozsáhlejší člověkem uměle vytvořené  území v Evropě.</a:t>
            </a: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Soubor:Lednice cas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479378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435280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Litomyšl – </a:t>
            </a:r>
            <a:br>
              <a:rPr lang="cs-CZ" sz="2800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zámek a zámecký areál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zapsán v roce 1999.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Renesanční zámek z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pol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16.stol. je  významným dokladem arkádového zámku italského typu.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Přímo na zámku se narodil hudební skladatel Bedřich Smetana, v rodině sládků.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Soubor:Litomyšl, Schlos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628800"/>
            <a:ext cx="5184576" cy="3467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Sloup nejsvětější trojice v Olomouci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UNESCO zapsán v roce 2000.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Morový sloup.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Jako projev díků za přečkanou morovou epidemii  v Olomouci sloužil Mariánský sloup na Dolním náměstí (zdál se málo honosný) = na Horním náměstí vystaven sloup mnohem velkolepější.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Soubor:Olmütz hauptplat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48464" y="1556792"/>
            <a:ext cx="4800000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PRAHA –</a:t>
            </a:r>
            <a:br>
              <a:rPr lang="cs-CZ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historické centrum</a:t>
            </a:r>
            <a:endParaRPr lang="cs-CZ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1"/>
            <a:ext cx="3008313" cy="1832992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 UNESCO zapsán v roce 1992.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Nejvýznamnější městská památková rezervace v ČR.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501009"/>
            <a:ext cx="2880320" cy="1200329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b="1" i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Dokážeš vyjmenovat  některé části, které do centra Prahy patří?</a:t>
            </a:r>
          </a:p>
          <a:p>
            <a:pPr algn="ctr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797152"/>
            <a:ext cx="2880320" cy="172819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Pražský hrad, Hradčany,  Malá Strana, Karlův most, Staré Město,  Nové Město, Vyšehrad i jednotlivé památky.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4797152"/>
            <a:ext cx="2880320" cy="172819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ODPOVĚĎ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1" name="Obrázek 10" descr="P83050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476672"/>
            <a:ext cx="4536504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Telč – </a:t>
            </a:r>
            <a:br>
              <a:rPr lang="cs-CZ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b="1" dirty="0" smtClean="0">
                <a:ln/>
                <a:solidFill>
                  <a:srgbClr val="FFC000"/>
                </a:solidFill>
                <a:effectLst/>
              </a:rPr>
              <a:t>historické centrum</a:t>
            </a:r>
            <a:endParaRPr lang="cs-CZ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seznamu od r. 1992.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Telč = Moravské Benátky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Nejstarší stavební památkou je 49m vysoká , pozdně románská Svatodušní věž.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100_2243.JPG"/>
          <p:cNvPicPr>
            <a:picLocks noChangeAspect="1"/>
          </p:cNvPicPr>
          <p:nvPr/>
        </p:nvPicPr>
        <p:blipFill>
          <a:blip r:embed="rId2" cstate="print"/>
          <a:srcRect t="22476" b="13564"/>
          <a:stretch>
            <a:fillRect/>
          </a:stretch>
        </p:blipFill>
        <p:spPr>
          <a:xfrm>
            <a:off x="3779912" y="4221088"/>
            <a:ext cx="4824536" cy="2314337"/>
          </a:xfrm>
          <a:prstGeom prst="rect">
            <a:avLst/>
          </a:prstGeom>
        </p:spPr>
      </p:pic>
      <p:pic>
        <p:nvPicPr>
          <p:cNvPr id="9" name="Obrázek 8" descr="100_22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720080"/>
            <a:ext cx="2517744" cy="3356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63272" cy="1162050"/>
          </a:xfrm>
        </p:spPr>
        <p:txBody>
          <a:bodyPr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Třebíč – </a:t>
            </a:r>
            <a:br>
              <a:rPr lang="cs-CZ" sz="2800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Bazilika sv. Prokopa a židovská čtvrt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 seznamu UNESCO od r. 2003.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Za dlouhá staletí svého trvání se Třebíč stala důležitým hospodářským, správním, politickým i kulturním centrem jihozápadní Moravy.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Co nejdříve po Jeruzalému jsou třebíčské židovské památky jedinými, které byly samostatně zapsány na seznam UNESCO.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Soubor:Trebic vnitrni mest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88840"/>
            <a:ext cx="5040560" cy="3358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064896" cy="1512168"/>
          </a:xfrm>
        </p:spPr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Žďár nad Sázavou – </a:t>
            </a:r>
            <a:br>
              <a:rPr lang="cs-CZ" sz="2800" b="1" dirty="0" smtClean="0">
                <a:ln/>
                <a:solidFill>
                  <a:srgbClr val="FFC000"/>
                </a:solidFill>
                <a:effectLst/>
              </a:rPr>
            </a:br>
            <a:r>
              <a:rPr lang="cs-CZ" sz="2800" b="1" dirty="0" smtClean="0">
                <a:ln/>
                <a:solidFill>
                  <a:srgbClr val="FFC000"/>
                </a:solidFill>
                <a:effectLst/>
              </a:rPr>
              <a:t>Poutní kostel sv. Jana Nepomuckého na Zelené hoře</a:t>
            </a:r>
            <a:endParaRPr lang="cs-CZ" sz="2800" b="1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5536" y="2276872"/>
            <a:ext cx="3008313" cy="2697088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Na seznamu od r. 1994.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Město dvou tváří, jehož současná podoba se snoubí se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Santiniho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mistrovstvím, dává této části země mystický nádech.</a:t>
            </a:r>
          </a:p>
        </p:txBody>
      </p:sp>
      <p:pic>
        <p:nvPicPr>
          <p:cNvPr id="7" name="Zástupný symbol pro obsah 6" descr="100_178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t="24053"/>
          <a:stretch>
            <a:fillRect/>
          </a:stretch>
        </p:blipFill>
        <p:spPr>
          <a:xfrm>
            <a:off x="3575050" y="2204864"/>
            <a:ext cx="5111750" cy="291164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z WWW: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2"/>
              </a:rPr>
              <a:t>http://cs.wikipedia.org/wiki/Soubor:Vila_Tugendhat.jpg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pod licencí </a:t>
            </a:r>
            <a:r>
              <a:rPr lang="cs-CZ" sz="1400" dirty="0" err="1" smtClean="0">
                <a:latin typeface="Calibri" pitchFamily="34" charset="0"/>
              </a:rPr>
              <a:t>Creative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Commons</a:t>
            </a:r>
            <a:r>
              <a:rPr lang="cs-CZ" sz="1400" dirty="0" smtClean="0">
                <a:latin typeface="Calibri" pitchFamily="34" charset="0"/>
              </a:rPr>
              <a:t> z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3"/>
              </a:rPr>
              <a:t>http://cs.wikipedia.org/wiki/Soubor:Ceskykrumlov.JPG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z WWW: </a:t>
            </a:r>
            <a:r>
              <a:rPr lang="cs-CZ" sz="1400" dirty="0" smtClean="0">
                <a:hlinkClick r:id="rId4"/>
              </a:rPr>
              <a:t>http://upload.wikimedia.org/wikipedia/commons/5/57/Hola%C5%A1ovice3.JPG</a:t>
            </a:r>
            <a:r>
              <a:rPr lang="cs-CZ" sz="1400" dirty="0" smtClean="0">
                <a:latin typeface="Calibri"/>
                <a:cs typeface="Calibri"/>
                <a:hlinkClick r:id="rId4"/>
              </a:rPr>
              <a:t> 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pod licencí </a:t>
            </a:r>
            <a:r>
              <a:rPr lang="cs-CZ" sz="1400" dirty="0" err="1" smtClean="0">
                <a:latin typeface="Calibri" pitchFamily="34" charset="0"/>
              </a:rPr>
              <a:t>Creative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Commons</a:t>
            </a:r>
            <a:r>
              <a:rPr lang="cs-CZ" sz="1400" dirty="0" smtClean="0">
                <a:latin typeface="Calibri" pitchFamily="34" charset="0"/>
              </a:rPr>
              <a:t> z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5"/>
              </a:rPr>
              <a:t>http://cs.wikipedia.org/wiki/Soubor:Arcibiskupsk%C3%BD_z%C3%A1mek_Krom%C4%9B%C5%99%C3%AD%C5%BE_-1.jpg</a:t>
            </a:r>
            <a:r>
              <a:rPr lang="cs-CZ" sz="1400" dirty="0" smtClean="0">
                <a:latin typeface="Calibri"/>
                <a:cs typeface="Calibri"/>
              </a:rPr>
              <a:t> 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pod licencí </a:t>
            </a:r>
            <a:r>
              <a:rPr lang="cs-CZ" sz="1400" dirty="0" err="1" smtClean="0">
                <a:latin typeface="Calibri" pitchFamily="34" charset="0"/>
              </a:rPr>
              <a:t>Creative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Commons</a:t>
            </a:r>
            <a:r>
              <a:rPr lang="cs-CZ" sz="1400" dirty="0" smtClean="0">
                <a:latin typeface="Calibri" pitchFamily="34" charset="0"/>
              </a:rPr>
              <a:t> z WWW: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6"/>
              </a:rPr>
              <a:t>http://cs.wikipedia.org/wiki/Soubor:Kutna_Hora_CZ_St_Barbara_Cathedral_front_view_01.JPG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pod licencí </a:t>
            </a:r>
            <a:r>
              <a:rPr lang="cs-CZ" sz="1400" dirty="0" err="1" smtClean="0">
                <a:latin typeface="Calibri" pitchFamily="34" charset="0"/>
              </a:rPr>
              <a:t>Creative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Commons</a:t>
            </a:r>
            <a:r>
              <a:rPr lang="cs-CZ" sz="1400" dirty="0" smtClean="0">
                <a:latin typeface="Calibri" pitchFamily="34" charset="0"/>
              </a:rPr>
              <a:t> z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7"/>
              </a:rPr>
              <a:t>http://cs.wikipedia.org/wiki/Soubor:Lednice_castle.jpg</a:t>
            </a:r>
            <a:r>
              <a:rPr lang="cs-CZ" sz="1400" dirty="0" smtClean="0">
                <a:latin typeface="Calibri"/>
                <a:cs typeface="Calibri"/>
              </a:rPr>
              <a:t> 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pod licencí </a:t>
            </a:r>
            <a:r>
              <a:rPr lang="cs-CZ" sz="1400" dirty="0" err="1" smtClean="0">
                <a:latin typeface="Calibri" pitchFamily="34" charset="0"/>
              </a:rPr>
              <a:t>Creative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Commons</a:t>
            </a:r>
            <a:r>
              <a:rPr lang="cs-CZ" sz="1400" dirty="0" smtClean="0">
                <a:latin typeface="Calibri" pitchFamily="34" charset="0"/>
              </a:rPr>
              <a:t> z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8"/>
              </a:rPr>
              <a:t>http://cs.wikipedia.org/wiki/Soubor:Litomy%C5%A1l,_Schloss.jpg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/>
                <a:cs typeface="Calibri"/>
              </a:rPr>
              <a:t>[cit. 2011-02-17] </a:t>
            </a:r>
            <a:r>
              <a:rPr lang="cs-CZ" sz="1400" dirty="0" smtClean="0">
                <a:latin typeface="Calibri" pitchFamily="34" charset="0"/>
              </a:rPr>
              <a:t>Dostupný z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dirty="0" smtClean="0">
                <a:hlinkClick r:id="rId9"/>
              </a:rPr>
              <a:t>http://cs.wikipedia.org/wiki/Soubor:Olm%C3%BCtz_hauptplatz.JPG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  <a:endParaRPr lang="cs-CZ" sz="1400" dirty="0" smtClean="0"/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Calibri" pitchFamily="34" charset="0"/>
              </a:rPr>
              <a:t>Ostatní fotografie: archiv autora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247</TotalTime>
  <Words>690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Památky unesco v čr</vt:lpstr>
      <vt:lpstr>Snímek 2</vt:lpstr>
      <vt:lpstr>Památky UNESCO v České republice</vt:lpstr>
      <vt:lpstr>BRNO –  Vila Tugendhat</vt:lpstr>
      <vt:lpstr>Český Krumlov – Státní hrad a zámek</vt:lpstr>
      <vt:lpstr>Holašovice - areál vesnice</vt:lpstr>
      <vt:lpstr>Kroměříž –  Arcibiskupský zámek a zahrady</vt:lpstr>
      <vt:lpstr>Kutná Hora historické jádro</vt:lpstr>
      <vt:lpstr>Lednicko – valtický areál</vt:lpstr>
      <vt:lpstr>Litomyšl –  zámek a zámecký areál</vt:lpstr>
      <vt:lpstr>Sloup nejsvětější trojice v Olomouci</vt:lpstr>
      <vt:lpstr>PRAHA – historické centrum</vt:lpstr>
      <vt:lpstr>Telč –  historické centrum</vt:lpstr>
      <vt:lpstr>Třebíč –  Bazilika sv. Prokopa a židovská čtvrt</vt:lpstr>
      <vt:lpstr>Žďár nad Sázavou –  Poutní kostel sv. Jana Nepomuckého na Zelené hoře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 V ČR</dc:title>
  <dc:creator>Iva</dc:creator>
  <cp:lastModifiedBy>Iva</cp:lastModifiedBy>
  <cp:revision>32</cp:revision>
  <dcterms:created xsi:type="dcterms:W3CDTF">2011-02-17T16:37:36Z</dcterms:created>
  <dcterms:modified xsi:type="dcterms:W3CDTF">2012-05-30T17:38:19Z</dcterms:modified>
</cp:coreProperties>
</file>