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3A0F5-9257-4BF4-9AA0-A9AB96E79C6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03C8F0-4A64-4FB6-8DBF-C3E5EF9083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5950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Letohrádek královny Anny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03C8F0-4A64-4FB6-8DBF-C3E5EF90839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F17384-6404-48C2-9D26-C34F63E33B52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4D9A524-8519-4261-BF20-2166D43BE0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05F3E6-9EFC-4562-AB75-44A3DB42DE2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9147D53-F8AE-4971-AAAF-21624937F7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774F91-F9A4-4BF6-9B72-5C9E56DE475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141A551-0443-4687-B1E7-0116156CEA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250D567-5227-4CFB-AC03-76CAF3F624A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0B7D17-9A15-4F02-B8F0-D2581EC202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8BEFE4-9BCA-4C23-94D2-D35D44286EA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FA7E3BA-4002-46AF-BE1B-28D587ECDE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42A7BF2-A4B4-4E29-B34C-63A779EA8DC8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D5881E-EA10-4611-8612-EA3C0AD287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19BC4E3-8035-4FCE-8069-456EBEB7050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76B553-3A3D-47D2-967D-CCFB6A3046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EB9300-CD7E-4D79-82B1-C34BAE90EAF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D3AF04-F5EC-43A9-8F2F-FF5190503B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10DBD57-F016-4012-86B5-1FFB0E13E54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C57D07F-B88E-4439-815F-3F42ED4BFD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4DC9A8B-63D7-44FF-B08A-EEC7CD6BE4E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4B5C79-B4F7-4C76-92DC-EE3F9294AE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377268-91AD-49DE-91AA-8560ACED1688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3E4BC6-EB75-46ED-BAD5-EC530175E9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9CEF214B-5A3C-4A0C-A9C6-5055A4E3E2C2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679865BC-F020-4A42-820B-7B247490DF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d/Pra%C5%BEsk%C3%BD_hrad,_Letohr%C3%A1dek_kr%C3%A1lovny_Anny_0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4/41/St%C3%A1tn%C3%AD_z%C3%A1mek_Bu%C4%8Dovic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c/c1/Bu%C4%8Dovice_z%C3%A1mek_6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a/a9/N%C3%A1m%C4%9B%C5%A1%C5%A5_nad_Oslavou_castle,_photo_taken_from_Masaryk_squar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0/0c/Z%C3%A1mek,_V._Losiny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7/76/CeskyKrumlov-Plesivec-2006-09-29-DumVHorskeUlic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7/73/Ceskykrumlov_sloup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c/cd/Cesky_Krumlov_-_panoram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4/40/Telc109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0/02/Tel%C4%8D,_n%C3%A1m%C4%9Bst%C3%AD_Zachari%C3%A1%C5%A1e_z_Hradce_01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u%C4%8Dovice_z%C3%A1mek_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868680" y="2692908"/>
            <a:ext cx="7406640" cy="1472184"/>
          </a:xfr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NOVOVĚK</a:t>
            </a:r>
            <a:b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renesanční zámky v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9500" y="4867275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400" dirty="0" smtClean="0"/>
              <a:t>Základní škola a mateřská škola </a:t>
            </a:r>
            <a:r>
              <a:rPr lang="cs-CZ" sz="1400" dirty="0" err="1" smtClean="0"/>
              <a:t>Nesovice</a:t>
            </a:r>
            <a:r>
              <a:rPr lang="cs-CZ" sz="1400" dirty="0" smtClean="0"/>
              <a:t>, příspěvková organizace</a:t>
            </a:r>
            <a:r>
              <a:rPr lang="cs-CZ" sz="1400" smtClean="0"/>
              <a:t>; </a:t>
            </a:r>
            <a:r>
              <a:rPr lang="cs-CZ" sz="1400" smtClean="0"/>
              <a:t>CZ.1.07/1.4.00/21.1167</a:t>
            </a: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VY_32_INOVACE_04_Renesanční zámky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Žák se seznámí s životem v období renesance a významnými stavbami.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4221" y="0"/>
            <a:ext cx="6075559" cy="148478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Anotace:</a:t>
            </a:r>
          </a:p>
          <a:p>
            <a:r>
              <a:rPr lang="cs-CZ" sz="2400" dirty="0" smtClean="0"/>
              <a:t>Porovnání života lidí ve středověku a v novověku.</a:t>
            </a:r>
          </a:p>
          <a:p>
            <a:r>
              <a:rPr lang="cs-CZ" sz="2400" dirty="0" smtClean="0"/>
              <a:t>Významné zámky a stavby v době novověku.</a:t>
            </a:r>
            <a:endParaRPr lang="cs-CZ" sz="240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Ročník:	4.</a:t>
            </a:r>
          </a:p>
          <a:p>
            <a:pPr>
              <a:buNone/>
            </a:pPr>
            <a:r>
              <a:rPr lang="cs-CZ" sz="2400" dirty="0" smtClean="0"/>
              <a:t>Vzdělávací oblast: Člověk a jeho svět</a:t>
            </a:r>
          </a:p>
          <a:p>
            <a:pPr>
              <a:buNone/>
            </a:pPr>
            <a:r>
              <a:rPr lang="cs-CZ" sz="2400" dirty="0" smtClean="0"/>
              <a:t>Předmět:	Vlastivěda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STŘEDOVĚK x NOVOVĚK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i="1" dirty="0" smtClean="0"/>
              <a:t>Život lidí se upírá k Bohu a církevním záležitostem.</a:t>
            </a:r>
            <a:endParaRPr lang="cs-CZ" i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i="1" dirty="0" smtClean="0"/>
              <a:t>Lidé se zajímají o přírodu a vesmír.</a:t>
            </a:r>
          </a:p>
          <a:p>
            <a:r>
              <a:rPr lang="cs-CZ" i="1" dirty="0" smtClean="0"/>
              <a:t>Rozvíjí se vědy o člověku a přírodě.</a:t>
            </a:r>
          </a:p>
          <a:p>
            <a:r>
              <a:rPr lang="cs-CZ" i="1" dirty="0" smtClean="0"/>
              <a:t>Janov, Florencie a Benátky = významná města té doby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na zámku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Šlechta si přestavuje staré a nepohodlné hrady na zámky, staví si městské paláce a zámky s parky.</a:t>
            </a:r>
          </a:p>
          <a:p>
            <a:endParaRPr lang="cs-CZ" dirty="0"/>
          </a:p>
        </p:txBody>
      </p:sp>
      <p:pic>
        <p:nvPicPr>
          <p:cNvPr id="15362" name="Picture 2" descr="Soubor:Pražský hrad, Letohrádek královny Anny 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212976"/>
            <a:ext cx="4752528" cy="31841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Státní zámek Bučov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5123723" cy="3842792"/>
          </a:xfrm>
          <a:prstGeom prst="rect">
            <a:avLst/>
          </a:prstGeom>
          <a:noFill/>
        </p:spPr>
      </p:pic>
      <p:pic>
        <p:nvPicPr>
          <p:cNvPr id="30724" name="Picture 4" descr="Soubor:Bučovice zámek 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817441"/>
            <a:ext cx="3456384" cy="46085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494116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ámek Bučovice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Soubor:Náměšť nad Oslavou castle, photo taken from Masaryk squ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284984"/>
            <a:ext cx="5026091" cy="3348634"/>
          </a:xfrm>
          <a:prstGeom prst="rect">
            <a:avLst/>
          </a:prstGeom>
          <a:noFill/>
        </p:spPr>
      </p:pic>
      <p:pic>
        <p:nvPicPr>
          <p:cNvPr id="34818" name="Picture 2" descr="Soubor:Zámek, V. Losin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54144"/>
            <a:ext cx="3384376" cy="451501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1340768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Velké Losiny a Náměšť nad Oslavou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Soubor:CeskyKrumlov-Plesivec-2006-09-29-DumVHorskeUlic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2656"/>
            <a:ext cx="3780000" cy="2835000"/>
          </a:xfrm>
          <a:prstGeom prst="rect">
            <a:avLst/>
          </a:prstGeom>
          <a:noFill/>
        </p:spPr>
      </p:pic>
      <p:pic>
        <p:nvPicPr>
          <p:cNvPr id="35844" name="Picture 4" descr="Soubor:Cesky Krumlov - panoram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3789040"/>
            <a:ext cx="7620000" cy="2771776"/>
          </a:xfrm>
          <a:prstGeom prst="rect">
            <a:avLst/>
          </a:prstGeom>
          <a:noFill/>
        </p:spPr>
      </p:pic>
      <p:pic>
        <p:nvPicPr>
          <p:cNvPr id="35846" name="Picture 6" descr="Soubor:Ceskykrumlov slou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332656"/>
            <a:ext cx="3780000" cy="283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3284984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Krumlov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Soubor:Telc1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04664"/>
            <a:ext cx="7620000" cy="3219451"/>
          </a:xfrm>
          <a:prstGeom prst="rect">
            <a:avLst/>
          </a:prstGeom>
          <a:noFill/>
        </p:spPr>
      </p:pic>
      <p:pic>
        <p:nvPicPr>
          <p:cNvPr id="36868" name="Picture 4" descr="Soubor:Telč, náměstí Zachariáše z Hradce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861048"/>
            <a:ext cx="3672408" cy="275430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60032" y="4437112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Telč – náměstí Zachariáše z Hradce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Vyhledejte na mapě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na mapě místa, která jsme si ukázali.</a:t>
            </a:r>
          </a:p>
          <a:p>
            <a:pPr lvl="1"/>
            <a:r>
              <a:rPr lang="cs-CZ" i="1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Bučovice</a:t>
            </a:r>
          </a:p>
          <a:p>
            <a:pPr lvl="1"/>
            <a:r>
              <a:rPr lang="cs-CZ" i="1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Velké Losiny</a:t>
            </a:r>
          </a:p>
          <a:p>
            <a:pPr lvl="1"/>
            <a:r>
              <a:rPr lang="cs-CZ" i="1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Náměšť nad Oslavou</a:t>
            </a:r>
          </a:p>
          <a:p>
            <a:pPr lvl="1"/>
            <a:r>
              <a:rPr lang="cs-CZ" i="1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Český Krumlov</a:t>
            </a:r>
          </a:p>
          <a:p>
            <a:pPr lvl="1"/>
            <a:r>
              <a:rPr lang="cs-CZ" i="1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Telč</a:t>
            </a:r>
          </a:p>
          <a:p>
            <a:r>
              <a:rPr lang="cs-CZ" dirty="0" smtClean="0"/>
              <a:t>V jakých krajích leží?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1079500" y="1773238"/>
            <a:ext cx="806450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&lt;http://cs.wikipedia.org/wiki/Soubor:Pra%C5%BEsk%C3%BD_hrad,_Letohr%C3%A1dek_kr%C3%A1lovny_Anny_02.jpg&gt;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</a:t>
            </a:r>
            <a:r>
              <a:rPr lang="cs-CZ" sz="1200" dirty="0" smtClean="0">
                <a:latin typeface="Calibri" pitchFamily="34" charset="0"/>
              </a:rPr>
              <a:t>http://cs.wikipedia.org/wiki/Soubor:St%C3%A1tn%C3%AD_z%C3%A1mek_Bu%C4%8Dovice.JPG</a:t>
            </a:r>
            <a:r>
              <a:rPr lang="cs-CZ" sz="1200" dirty="0" smtClean="0">
                <a:latin typeface="Calibri"/>
                <a:cs typeface="Calibri"/>
              </a:rPr>
              <a:t> 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</a:t>
            </a:r>
            <a:r>
              <a:rPr lang="cs-CZ" sz="1200" dirty="0" smtClean="0">
                <a:latin typeface="Calibri"/>
                <a:cs typeface="Calibri"/>
                <a:hlinkClick r:id="rId2"/>
              </a:rPr>
              <a:t>http://cs.wikipedia.org/wiki/Soubor:Bu%C4%8Dovice_z%C3%A1mek_6.jpg</a:t>
            </a:r>
            <a:r>
              <a:rPr lang="cs-CZ" sz="1200" dirty="0" smtClean="0">
                <a:latin typeface="Calibri"/>
                <a:cs typeface="Calibri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na WWW: </a:t>
            </a:r>
            <a:r>
              <a:rPr lang="cs-CZ" sz="1200" dirty="0" smtClean="0">
                <a:latin typeface="Calibri"/>
                <a:cs typeface="Calibri"/>
              </a:rPr>
              <a:t>&lt; </a:t>
            </a:r>
            <a:r>
              <a:rPr lang="cs-CZ" sz="1200" dirty="0" smtClean="0">
                <a:latin typeface="Calibri" pitchFamily="34" charset="0"/>
              </a:rPr>
              <a:t>http://cs.wikipedia.org/wiki/Soubor:Z%C3%A1mek,_V._Losiny.JPG</a:t>
            </a:r>
            <a:r>
              <a:rPr lang="cs-CZ" sz="1200" dirty="0" smtClean="0">
                <a:latin typeface="Calibri"/>
                <a:cs typeface="Calibri"/>
              </a:rPr>
              <a:t> 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http://cs.wikipedia.org/wiki/Soubor:N%C3%A1m%C4%9B%C5%A1%C5%A5_nad_Oslavou_castle,_photo_taken_from_Masaryk_square.jpg&gt;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http://cs.wikipedia.org/wiki/Soubor:CeskyKrumlov-Plesivec-2006-09-29-DumVHorskeUlici.JPG&gt;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</a:t>
            </a:r>
            <a:r>
              <a:rPr lang="cs-CZ" sz="1200" dirty="0" smtClean="0">
                <a:latin typeface="Calibri" pitchFamily="34" charset="0"/>
              </a:rPr>
              <a:t>http://cs.wikipedia.org/wiki/Soubor:Cesky_Krumlov_-_panorama.jpg</a:t>
            </a:r>
            <a:r>
              <a:rPr lang="cs-CZ" sz="1200" dirty="0" smtClean="0">
                <a:latin typeface="Calibri"/>
                <a:cs typeface="Calibri"/>
              </a:rPr>
              <a:t> 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na WWW: </a:t>
            </a:r>
            <a:r>
              <a:rPr lang="cs-CZ" sz="1200" dirty="0" smtClean="0">
                <a:latin typeface="Calibri"/>
                <a:cs typeface="Calibri"/>
              </a:rPr>
              <a:t>&lt; http://cs.wikipedia.org/wiki/Soubor:Ceskykrumlov_sloup.JPG 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http://cs.wikipedia.org/wiki/Soubor:Telc109.jpg&gt;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[cit. 2011-05-26]. Dostupný pod licencí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200" dirty="0" smtClean="0">
                <a:latin typeface="Calibri"/>
                <a:cs typeface="Calibri"/>
              </a:rPr>
              <a:t>&lt; http://cs.wikipedia.org/wiki/Soubor:Tel%C4%8D,_n%C3%A1m%C4%9Bst%C3%AD_Zachari%C3%A1%C5%A1e_z_Hradce_01.jpg&gt;</a:t>
            </a:r>
          </a:p>
          <a:p>
            <a:pPr marL="342900" indent="-342900">
              <a:buFont typeface="Calibri" pitchFamily="34" charset="0"/>
              <a:buAutoNum type="arabicPeriod"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727</TotalTime>
  <Words>352</Words>
  <Application>Microsoft Office PowerPoint</Application>
  <PresentationFormat>Předvádění na obrazovce (4:3)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NOVOVĚK renesanční zámky v ČR</vt:lpstr>
      <vt:lpstr>Snímek 2</vt:lpstr>
      <vt:lpstr>STŘEDOVĚK x NOVOVĚK</vt:lpstr>
      <vt:lpstr>Život na zámku</vt:lpstr>
      <vt:lpstr>Snímek 5</vt:lpstr>
      <vt:lpstr>Snímek 6</vt:lpstr>
      <vt:lpstr>Snímek 7</vt:lpstr>
      <vt:lpstr>Snímek 8</vt:lpstr>
      <vt:lpstr>Vyhledejte na mapě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13</cp:revision>
  <dcterms:created xsi:type="dcterms:W3CDTF">2011-04-12T15:51:18Z</dcterms:created>
  <dcterms:modified xsi:type="dcterms:W3CDTF">2012-05-30T17:39:38Z</dcterms:modified>
</cp:coreProperties>
</file>