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5" r:id="rId3"/>
    <p:sldId id="258" r:id="rId4"/>
    <p:sldId id="259" r:id="rId5"/>
    <p:sldId id="261" r:id="rId6"/>
    <p:sldId id="262" r:id="rId7"/>
    <p:sldId id="263" r:id="rId8"/>
    <p:sldId id="264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EDFAE1-234D-42EC-9402-7FE1D73DB615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891618-991B-4480-9B1E-9720EB2581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A62E1E-867A-42A2-9A75-9C195605E719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5E491A-640C-44E8-9DE1-1A52B63ADF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FE51E-FF9F-4CA5-B5EE-725F9B5AFD31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486F4F-42D2-4C31-8D10-C9F98C75BE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15514B-E7B6-47AE-99E9-A22A6458B0B5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4AE38-04CB-4764-BDAA-ADDF7EBE3A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421B38-E025-4FE3-AFD4-CDDECC4CFF5A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07E2D9-F01A-49F6-B302-5AC0A24813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917FF4-CA63-43D5-A93A-8D373C43E542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8BDF5C-99F8-46FA-9CAC-FA4824AD3F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B18B56-3FCD-4E6D-BE25-F4D9E8407DAC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954A-2368-46C6-8F66-F091D81D8C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287C20-00A5-468C-9F04-4C7CE98BE8E4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C2DCA5-6999-4126-A5E4-E48E9CAD91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817A8-C4CA-4351-8A80-2EA48C3E12E9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88EC50-A10D-4B43-81FD-6F70D72BB3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B0139A-4B06-450D-9997-1918B8BFD700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9A4A74-1CF5-485F-898A-7AA01B00D7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FFFA22-BB1B-41E0-B564-99AF1E33AF4A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FF7CE-6FE3-4811-BAD3-74304E2CB2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7C85BE5-3C85-4AA4-8D1A-FF35F171710A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5879A8A-ED3B-4160-A8CD-3ABDD6DE14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68" r:id="rId4"/>
    <p:sldLayoutId id="2147483774" r:id="rId5"/>
    <p:sldLayoutId id="2147483769" r:id="rId6"/>
    <p:sldLayoutId id="2147483775" r:id="rId7"/>
    <p:sldLayoutId id="2147483776" r:id="rId8"/>
    <p:sldLayoutId id="2147483777" r:id="rId9"/>
    <p:sldLayoutId id="2147483770" r:id="rId10"/>
    <p:sldLayoutId id="2147483778" r:id="rId11"/>
  </p:sldLayoutIdLst>
  <p:transition>
    <p:dissolve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5800" y="1916832"/>
            <a:ext cx="8458200" cy="12223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Moravskoslezský kraj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4213" y="4005263"/>
            <a:ext cx="8064500" cy="1990725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200" dirty="0" smtClean="0"/>
              <a:t>Základní škola a mateřská škola </a:t>
            </a:r>
            <a:r>
              <a:rPr lang="cs-CZ" sz="2200" dirty="0" err="1" smtClean="0"/>
              <a:t>Nesovice</a:t>
            </a:r>
            <a:r>
              <a:rPr lang="cs-CZ" sz="2200" dirty="0" smtClean="0"/>
              <a:t>, příspěvková </a:t>
            </a:r>
            <a:r>
              <a:rPr lang="cs-CZ" sz="2200" smtClean="0"/>
              <a:t>organizace;</a:t>
            </a:r>
            <a:r>
              <a:rPr lang="cs-CZ" sz="2000"/>
              <a:t> </a:t>
            </a:r>
            <a:r>
              <a:rPr lang="cs-CZ" sz="2000" smtClean="0"/>
              <a:t>CZ.1.07/1.4.00/21.1167</a:t>
            </a:r>
            <a:endParaRPr lang="cs-CZ" sz="2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III/2 Inovace a zkvalitnění výuky prostřednictvím ICT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VY_32_INOVACE_08_Moravskoslezský kraj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Informace o Moravskoslezském kraji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Mgr. Monika </a:t>
            </a:r>
            <a:r>
              <a:rPr lang="cs-CZ" sz="2200" dirty="0" err="1" smtClean="0"/>
              <a:t>Frolcová</a:t>
            </a:r>
            <a:endParaRPr lang="cs-CZ" sz="2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1024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r>
              <a:rPr lang="cs-CZ" dirty="0" smtClean="0"/>
              <a:t>: Žák se dozví informace o Moravskoslezském kraji, o jeho přírodních podmínkách, historii, vědě a vzdělávání v Moravskoslezském kraji.</a:t>
            </a:r>
          </a:p>
          <a:p>
            <a:r>
              <a:rPr lang="cs-CZ" b="1" dirty="0" smtClean="0"/>
              <a:t>Ročník</a:t>
            </a:r>
            <a:r>
              <a:rPr lang="cs-CZ" dirty="0" smtClean="0"/>
              <a:t>: 2. - 5.</a:t>
            </a:r>
          </a:p>
          <a:p>
            <a:r>
              <a:rPr lang="cs-CZ" b="1" dirty="0" smtClean="0"/>
              <a:t>Vzdělávací oblast</a:t>
            </a:r>
            <a:r>
              <a:rPr lang="cs-CZ" dirty="0" smtClean="0"/>
              <a:t>: Člověk a jeho svět</a:t>
            </a:r>
          </a:p>
          <a:p>
            <a:r>
              <a:rPr lang="cs-CZ" b="1" dirty="0" smtClean="0"/>
              <a:t>Druh učebního materiálu</a:t>
            </a:r>
            <a:r>
              <a:rPr lang="cs-CZ" dirty="0" smtClean="0"/>
              <a:t>: prezentace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  <a:p>
            <a:endParaRPr lang="cs-CZ" dirty="0" smtClean="0"/>
          </a:p>
        </p:txBody>
      </p:sp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MORAVSKOSLEZSKÝ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Krajské město – Ostrava (leží na soutoku řek Odry, Ostravice a Opavy)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Rozloha – 5427 km</a:t>
            </a:r>
            <a:r>
              <a:rPr lang="cs-CZ" baseline="30000" dirty="0" smtClean="0"/>
              <a:t>2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Počet obyvatel -  1 259 791 (3.nejvyšší počet obyvatel v krajích)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Počet okresů</a:t>
            </a:r>
            <a:r>
              <a:rPr lang="cs-CZ" dirty="0"/>
              <a:t> </a:t>
            </a:r>
            <a:r>
              <a:rPr lang="cs-CZ" dirty="0" smtClean="0"/>
              <a:t>– 6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Nejvyšší bod – Praděd (1491 m n. m.)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Znak a vlajka Moravskoslezského kraje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35737" y="1600200"/>
            <a:ext cx="3929126" cy="4724400"/>
          </a:xfrm>
          <a:effectLst>
            <a:softEdge rad="112500"/>
          </a:effec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33625"/>
            <a:ext cx="4343400" cy="3257550"/>
          </a:xfrm>
          <a:effectLst>
            <a:softEdge rad="112500"/>
          </a:effec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Pozice na mapě</a:t>
            </a:r>
            <a:endParaRPr lang="cs-CZ" dirty="0"/>
          </a:p>
        </p:txBody>
      </p:sp>
      <p:pic>
        <p:nvPicPr>
          <p:cNvPr id="14339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00213" y="2122488"/>
            <a:ext cx="5895975" cy="3390900"/>
          </a:xfr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Přírodní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území kraje leží na rozhraní Českého masívu a vnějších Západních Karpat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Nejvyšší pohoří </a:t>
            </a:r>
            <a:r>
              <a:rPr lang="cs-CZ" dirty="0"/>
              <a:t> </a:t>
            </a:r>
            <a:r>
              <a:rPr lang="cs-CZ" dirty="0" smtClean="0"/>
              <a:t>- Hrubý Jeseník (Praděd, 1491 m), jenž patří k Českému masívu a Moravskoslezský kraj se o něj dělí se sousedním Olomouckým krajem.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Na opačném, jihovýchodním konci kraje se zvedají Moravskoslezské </a:t>
            </a:r>
            <a:r>
              <a:rPr lang="cs-CZ" dirty="0" smtClean="0"/>
              <a:t>Beskydy (</a:t>
            </a:r>
            <a:r>
              <a:rPr lang="cs-CZ" dirty="0" smtClean="0"/>
              <a:t>Lysá hora, 1323 m), které přecházejí do Zlínského kraje, na Slovensko i do Polska.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Řeky – Odra, Morava, Opava, Ostravice, Olše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Chráněná krajinná území – Beskydy, Jeseníky a Poodří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Kraj vznikl v roce 2000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1949 – 1960 kraj součást kraje Ostravského a Olomouckého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Do  roku 1999 kraj Severomoravský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Věda a vzdělávání</a:t>
            </a:r>
            <a:endParaRPr lang="cs-CZ" dirty="0"/>
          </a:p>
        </p:txBody>
      </p:sp>
      <p:sp>
        <p:nvSpPr>
          <p:cNvPr id="17411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Univerzity</a:t>
            </a:r>
          </a:p>
          <a:p>
            <a:pPr lvl="1" eaLnBrk="1" hangingPunct="1"/>
            <a:r>
              <a:rPr lang="cs-CZ" smtClean="0"/>
              <a:t>Vysoká škola báňská – Technická univerzita Ostrava, Ostravská univerzita, Slezská univerzita v Opavě</a:t>
            </a:r>
          </a:p>
          <a:p>
            <a:pPr lvl="1" eaLnBrk="1" hangingPunct="1"/>
            <a:r>
              <a:rPr lang="cs-CZ" smtClean="0"/>
              <a:t>Vysoká škola podnikání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Bibliografické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[cit. 2011-05-15].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 &lt;http://cs.wikipedia.org/wiki/Soubor:Moravian-Silesian_Region_CoA_CZ.svg&gt;.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[cit. 2011-05-15].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 &lt;http://cs.wikipedia.org/wiki/Soubor:Flag_of_Moravian-Silesian_Region.svg&gt;.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[cit. 2011-05-15].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 &lt;http://cs.wikipedia.org/wiki/Soubor:2004_Moravskoslezsky_kraj.PNG&gt;.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</TotalTime>
  <Words>230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Arial</vt:lpstr>
      <vt:lpstr>Franklin Gothic Medium</vt:lpstr>
      <vt:lpstr>Franklin Gothic Book</vt:lpstr>
      <vt:lpstr>Wingdings 2</vt:lpstr>
      <vt:lpstr>Calibri</vt:lpstr>
      <vt:lpstr>Cesta</vt:lpstr>
      <vt:lpstr>Moravskoslezský kraj</vt:lpstr>
      <vt:lpstr>Snímek 2</vt:lpstr>
      <vt:lpstr>MORAVSKOSLEZSKÝ KRAJ</vt:lpstr>
      <vt:lpstr>Znak a vlajka Moravskoslezského kraje</vt:lpstr>
      <vt:lpstr>Pozice na mapě</vt:lpstr>
      <vt:lpstr>Přírodní podmínky</vt:lpstr>
      <vt:lpstr>Historie</vt:lpstr>
      <vt:lpstr>Věda a vzdělávání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Moravskoslezský kraj</dc:title>
  <dc:creator>Moníšek</dc:creator>
  <cp:lastModifiedBy>Dum</cp:lastModifiedBy>
  <cp:revision>8</cp:revision>
  <dcterms:created xsi:type="dcterms:W3CDTF">2011-06-01T17:43:29Z</dcterms:created>
  <dcterms:modified xsi:type="dcterms:W3CDTF">2014-03-06T11:34:24Z</dcterms:modified>
</cp:coreProperties>
</file>