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8"/>
  </p:notes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b="1"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u="none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u="none"/>
            </a:lvl1pPr>
          </a:lstStyle>
          <a:p>
            <a:pPr>
              <a:defRPr/>
            </a:pPr>
            <a:fld id="{617CF0F1-9E12-4099-87FD-365238DF21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5F3A1D9-BB7F-4AAD-8E66-EEF80ECCC32D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02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EA32629-EBCE-4B6C-9684-91DDA16A24D5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1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3B0E90B-DD93-4EC0-997B-0B970A47AF61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2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59A860A-38EF-46DA-AAEB-E72BFC004DE1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9421ADA-5B93-4B29-9FB8-63949B5CB352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9282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9283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6A9C6-ACBB-4B10-AAF2-0E6A829287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8B164-5C25-45D2-903B-2E162F1ACD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AC9E8-F211-4246-979D-5BA2F8B1D0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E0729-74A3-4485-A49F-DADADC05C7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913FC3-D147-41E5-91A5-1836FF21B6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D4251-EA16-464D-B2FA-5EBDC67A02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B80FA-B805-4D29-8071-2C768E69CE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05190-14DB-4AE8-B04B-C1F97D3A76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E6E99-9902-496E-89B6-965276A012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8AB3B2-267A-4DC0-8D1F-BBE2C2016C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7159D-B22C-432C-90F3-0058C071B4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cs-CZ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8198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199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0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1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2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3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4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5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6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7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08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8210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1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2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3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4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5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6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7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8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19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20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21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8224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25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26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8229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0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1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2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3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4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5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8237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8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39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40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41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42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43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44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245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sp>
        <p:nvSpPr>
          <p:cNvPr id="825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8260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8261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262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263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A1D227BF-D95D-4A8F-A1D9-8CD1EA6F96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2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2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2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9" grpId="0" animBg="1"/>
      <p:bldP spid="8260" grpId="0" build="p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0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0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0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0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050" name="Nadpis 1"/>
          <p:cNvSpPr>
            <a:spLocks/>
          </p:cNvSpPr>
          <p:nvPr/>
        </p:nvSpPr>
        <p:spPr bwMode="auto">
          <a:xfrm>
            <a:off x="755650" y="1844675"/>
            <a:ext cx="7772400" cy="1084263"/>
          </a:xfrm>
          <a:prstGeom prst="rect">
            <a:avLst/>
          </a:prstGeom>
          <a:noFill/>
          <a:ln>
            <a:noFill/>
          </a:ln>
          <a:extLst/>
        </p:spPr>
        <p:txBody>
          <a:bodyPr anchor="b" anchorCtr="1"/>
          <a:lstStyle/>
          <a:p>
            <a:pPr algn="ctr">
              <a:defRPr/>
            </a:pPr>
            <a:r>
              <a:rPr lang="cs-CZ" sz="6000" b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PRAHA</a:t>
            </a:r>
          </a:p>
        </p:txBody>
      </p:sp>
      <p:sp>
        <p:nvSpPr>
          <p:cNvPr id="3" name="Podnadpis 2"/>
          <p:cNvSpPr>
            <a:spLocks/>
          </p:cNvSpPr>
          <p:nvPr/>
        </p:nvSpPr>
        <p:spPr bwMode="auto">
          <a:xfrm>
            <a:off x="539750" y="3213100"/>
            <a:ext cx="8064500" cy="309562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400" b="0" u="none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Základní škola a mateřská škola Nesovice, příspěvková organizace; </a:t>
            </a:r>
            <a:r>
              <a:rPr lang="cs-CZ" sz="2400" u="none" dirty="0"/>
              <a:t>CZ.1.07/1.4.00/21.1167</a:t>
            </a:r>
            <a:endParaRPr lang="cs-CZ" sz="2400" b="0" u="none" dirty="0"/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  <a:defRPr/>
            </a:pPr>
            <a:r>
              <a:rPr lang="cs-CZ" sz="2400" b="0" u="none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III/2 </a:t>
            </a:r>
            <a:r>
              <a:rPr lang="cs-CZ" sz="2400" b="0" u="none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Inovace a zkvalitnění výuky prostřednictvím ICT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  <a:defRPr/>
            </a:pPr>
            <a:r>
              <a:rPr lang="cs-CZ" sz="2400" b="0" u="none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VY_32_INOVACE_15_Praha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  <a:defRPr/>
            </a:pPr>
            <a:r>
              <a:rPr lang="cs-CZ" sz="2400" b="0" u="none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Základní informace o Praze</a:t>
            </a:r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  <a:defRPr/>
            </a:pPr>
            <a:r>
              <a:rPr lang="cs-CZ" sz="2400" b="0" u="none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Mgr. Anna Klimešová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Arial" charset="0"/>
              <a:buNone/>
              <a:defRPr/>
            </a:pPr>
            <a:endParaRPr lang="cs-CZ" sz="3400" b="0" u="none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endParaRPr lang="cs-CZ" smtClean="0">
              <a:effectLst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Anotace: Prezentace ve které se žáci dozví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informace o našem hlavním městě,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</a:t>
            </a:r>
            <a:r>
              <a:rPr lang="cs-CZ" sz="2400" dirty="0" smtClean="0">
                <a:effectLst/>
              </a:rPr>
              <a:t>o nejznámějších </a:t>
            </a:r>
            <a:r>
              <a:rPr lang="cs-CZ" sz="2400" dirty="0" smtClean="0">
                <a:effectLst/>
              </a:rPr>
              <a:t>památkách v </a:t>
            </a:r>
            <a:r>
              <a:rPr lang="cs-CZ" sz="2400" dirty="0" smtClean="0">
                <a:effectLst/>
              </a:rPr>
              <a:t>Praze, </a:t>
            </a:r>
            <a:r>
              <a:rPr lang="cs-CZ" sz="2400" dirty="0" smtClean="0">
                <a:effectLst/>
              </a:rPr>
              <a:t>i jaké máme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státní symboly.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Vzdělávací oblast: Člověk a jeho svět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Ročník: 3.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Druh učebního materiálu: prezentace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effectLst/>
              </a:rPr>
              <a:t>Stupeň a typ vzdělávání: základní vzdělávání-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                          první stupeň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</a:t>
            </a:r>
          </a:p>
          <a:p>
            <a:pPr>
              <a:lnSpc>
                <a:spcPct val="90000"/>
              </a:lnSpc>
            </a:pPr>
            <a:endParaRPr lang="cs-CZ" sz="2400" dirty="0" smtClean="0">
              <a:effectLst/>
            </a:endParaRPr>
          </a:p>
        </p:txBody>
      </p:sp>
    </p:spTree>
  </p:cSld>
  <p:clrMapOvr>
    <a:masterClrMapping/>
  </p:clrMapOvr>
  <p:transition>
    <p:cover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smtClean="0"/>
              <a:t>PRAHA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8244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800" smtClean="0"/>
              <a:t>hlavní město České republiky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/>
              <a:t>největší české město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/>
              <a:t>Prahou protéká řeka Vltava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/>
              <a:t>sídlí tam na Hradě prezident a vláda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smtClean="0"/>
              <a:t>prezident České republiky se jmenuje Václav Klaus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smtClean="0"/>
              <a:t>Nejznámější pražské památky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5513" y="1484313"/>
            <a:ext cx="4619625" cy="4568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Pražský hrad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Karlův most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Národní divadlo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Staroměstské náměstí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b="1" u="sng" smtClean="0"/>
              <a:t>Státní symboly České republiky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malý a velký státní znak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vlajka (vyvěšuje se při významných svátcích a událostech)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hymna ,,KDE DOMOV MŮJ,,  (hraje se při slavnostních příležitostech i sportovních utkáních)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188913"/>
            <a:ext cx="6491287" cy="941387"/>
          </a:xfrm>
        </p:spPr>
        <p:txBody>
          <a:bodyPr/>
          <a:lstStyle/>
          <a:p>
            <a:pPr eaLnBrk="1" hangingPunct="1">
              <a:defRPr/>
            </a:pPr>
            <a:r>
              <a:rPr lang="cs-CZ" b="1" u="sng" smtClean="0"/>
              <a:t>OTÁZKY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196975"/>
            <a:ext cx="6337300" cy="576263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/>
              <a:t>Kde sídlí prezident České republiky?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smtClean="0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877050" y="1196975"/>
            <a:ext cx="1871663" cy="6492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cs-CZ" sz="2800" b="0" u="none">
                <a:effectLst>
                  <a:outerShdw blurRad="38100" dist="38100" dir="2700000" algn="tl">
                    <a:srgbClr val="000000"/>
                  </a:outerShdw>
                </a:effectLst>
              </a:rPr>
              <a:t>na Hradě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50825" y="2133600"/>
            <a:ext cx="5184775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800" b="0" u="none">
                <a:effectLst>
                  <a:outerShdw blurRad="38100" dist="38100" dir="2700000" algn="tl">
                    <a:srgbClr val="000000"/>
                  </a:outerShdw>
                </a:effectLst>
              </a:rPr>
              <a:t>Jaké znáš památky v Praze?</a:t>
            </a: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616575" y="1916113"/>
            <a:ext cx="3527425" cy="14398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cs-CZ" sz="2400" b="0" u="none">
                <a:effectLst>
                  <a:outerShdw blurRad="38100" dist="38100" dir="2700000" algn="tl">
                    <a:srgbClr val="000000"/>
                  </a:outerShdw>
                </a:effectLst>
              </a:rPr>
              <a:t>    Pražský hrad, Karlův most, Národní divadlo, Staroměstské náměstí.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250825" y="4652963"/>
            <a:ext cx="5113338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/>
            </a:pPr>
            <a:endParaRPr lang="cs-CZ" sz="2800" b="0" u="none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5759450" y="4652963"/>
            <a:ext cx="3384550" cy="8636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cs-CZ" sz="2200" b="0" u="none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250825" y="3141663"/>
            <a:ext cx="4897438" cy="12954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800" b="0" u="none">
                <a:effectLst>
                  <a:outerShdw blurRad="38100" dist="38100" dir="2700000" algn="tl">
                    <a:srgbClr val="000000"/>
                  </a:outerShdw>
                </a:effectLst>
              </a:rPr>
              <a:t>Víte, který dopravní prostředek jezdí pouze v Praze?</a:t>
            </a: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5795963" y="3644900"/>
            <a:ext cx="1871662" cy="6492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cs-CZ" sz="2800" b="0" u="none">
                <a:effectLst>
                  <a:outerShdw blurRad="38100" dist="38100" dir="2700000" algn="tl">
                    <a:srgbClr val="000000"/>
                  </a:outerShdw>
                </a:effectLst>
              </a:rPr>
              <a:t>metro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323850" y="5661025"/>
            <a:ext cx="7632700" cy="10080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2057400" lvl="4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/>
            </a:pPr>
            <a:endParaRPr lang="cs-CZ" sz="2800" b="0" u="none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  <p:bldP spid="15368" grpId="0"/>
      <p:bldP spid="15369" grpId="0"/>
      <p:bldP spid="15370" grpId="0"/>
      <p:bldP spid="15371" grpId="0"/>
      <p:bldP spid="15372" grpId="0"/>
    </p:bldLst>
  </p:timing>
</p:sld>
</file>

<file path=ppt/theme/theme1.xml><?xml version="1.0" encoding="utf-8"?>
<a:theme xmlns:a="http://schemas.openxmlformats.org/drawingml/2006/main" name="Kruhy na vodě">
  <a:themeElements>
    <a:clrScheme name="Kruhy na vodě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Kruhy na vodě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ruhy na vodě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ruhy na vodě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ruhy na vodě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55</TotalTime>
  <Words>201</Words>
  <Application>Microsoft Office PowerPoint</Application>
  <PresentationFormat>Předvádění na obrazovce (4:3)</PresentationFormat>
  <Paragraphs>53</Paragraphs>
  <Slides>6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Arial</vt:lpstr>
      <vt:lpstr>Wingdings</vt:lpstr>
      <vt:lpstr>Kruhy na vodě</vt:lpstr>
      <vt:lpstr>Snímek 1</vt:lpstr>
      <vt:lpstr>Snímek 2</vt:lpstr>
      <vt:lpstr>PRAHA</vt:lpstr>
      <vt:lpstr>Nejznámější pražské památky</vt:lpstr>
      <vt:lpstr>Státní symboly České republiky</vt:lpstr>
      <vt:lpstr>OTÁZKY</vt:lpstr>
    </vt:vector>
  </TitlesOfParts>
  <Company>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Verca</dc:creator>
  <cp:lastModifiedBy>Dum</cp:lastModifiedBy>
  <cp:revision>13</cp:revision>
  <dcterms:created xsi:type="dcterms:W3CDTF">2011-06-21T13:58:16Z</dcterms:created>
  <dcterms:modified xsi:type="dcterms:W3CDTF">2014-03-06T09:43:20Z</dcterms:modified>
</cp:coreProperties>
</file>