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280" r:id="rId39"/>
    <p:sldId id="257" r:id="rId40"/>
    <p:sldId id="283" r:id="rId4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230986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VY_52_INOVACE_36_Brno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  <a:noFill/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 algn="ctr"/>
            <a:r>
              <a:rPr lang="cs-CZ" sz="16600" b="1" dirty="0">
                <a:ln w="11430">
                  <a:solidFill>
                    <a:schemeClr val="accent6">
                      <a:lumMod val="5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Brno</a:t>
            </a:r>
            <a:endParaRPr lang="cs-CZ" sz="8800" b="1" dirty="0">
              <a:ln w="11430">
                <a:solidFill>
                  <a:schemeClr val="accent6">
                    <a:lumMod val="50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0830" y="3339574"/>
            <a:ext cx="4121527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xmlns="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68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4354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2440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48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6778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5210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1685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7925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4816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5698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0630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6707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616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069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57213"/>
            <a:ext cx="9144000" cy="5743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6649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1950" y="0"/>
            <a:ext cx="33401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9634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00" y="0"/>
            <a:ext cx="89646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8084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5793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134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8169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7548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6166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3428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6386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2289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07030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1647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5627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58738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302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854075"/>
            <a:ext cx="9144000" cy="51482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5033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71955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8140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9638" y="0"/>
            <a:ext cx="73247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7785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0057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2533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88287" y="4437187"/>
            <a:ext cx="936104" cy="648164"/>
          </a:xfrm>
          <a:prstGeom prst="ellipse">
            <a:avLst/>
          </a:prstGeom>
          <a:ln w="101600" cap="rnd">
            <a:solidFill>
              <a:srgbClr val="FF0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http://im.foto.mapy.cz/big/4b3a0e985d76b6566d5c0100.jpg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http://media.novinky.cz/311/93110-top_foto1-ajmcl.jpg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</a:t>
            </a:r>
            <a:r>
              <a:rPr lang="cs-CZ" sz="1600" smtClean="0"/>
              <a:t>ČR </a:t>
            </a:r>
            <a:r>
              <a:rPr lang="cs-CZ" sz="1600" smtClean="0"/>
              <a:t>– autor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26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240</TotalTime>
  <Words>39</Words>
  <Application>Microsoft Office PowerPoint</Application>
  <PresentationFormat>Předvádění na obrazovce (4:3)</PresentationFormat>
  <Paragraphs>12</Paragraphs>
  <Slides>40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Použité materiály :  http://im.foto.mapy.cz/big/4b3a0e985d76b6566d5c0100.jpg  http://media.novinky.cz/311/93110-top_foto1-ajmcl.jpg  archiv fotografií autora  mapa ČR – autor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Brno</dc:title>
  <dc:creator>Mgr. Petr Dušek</dc:creator>
  <cp:lastModifiedBy>Dum</cp:lastModifiedBy>
  <cp:revision>26</cp:revision>
  <dcterms:created xsi:type="dcterms:W3CDTF">2011-09-01T18:31:16Z</dcterms:created>
  <dcterms:modified xsi:type="dcterms:W3CDTF">2012-03-27T17:13:14Z</dcterms:modified>
</cp:coreProperties>
</file>