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54169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784297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04382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026259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85505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7357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870696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11951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12317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72023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630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530D34-812D-4F95-AB20-C1FE6F91EC14}" type="datetimeFigureOut">
              <a:rPr lang="cs-CZ" smtClean="0"/>
              <a:pPr/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E21D6A-F1D3-4B9A-86A2-16F13FBAD1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472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BRATŘI ČAPKOVÉ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20000"/>
          </a:bodyPr>
          <a:lstStyle/>
          <a:p>
            <a:pPr>
              <a:buClr>
                <a:schemeClr val="hlink"/>
              </a:buClr>
              <a:buSzPct val="60000"/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</a:t>
            </a:r>
            <a:r>
              <a:rPr lang="cs-CZ" sz="2200" smtClean="0"/>
              <a:t>;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smtClean="0"/>
              <a:t>III/2 </a:t>
            </a:r>
            <a:r>
              <a:rPr lang="cs-CZ" sz="2200" dirty="0" smtClean="0"/>
              <a:t>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VY_32_INOVACE_09_Pohádky pro děti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Díla bratří Čapků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Jana Kachlíková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děti s autory tvorby pro děti. Žáci přemýšlejí o významu slov.</a:t>
            </a:r>
          </a:p>
          <a:p>
            <a:r>
              <a:rPr lang="cs-CZ" dirty="0" smtClean="0"/>
              <a:t>Určeno pro 1. třídu</a:t>
            </a:r>
          </a:p>
          <a:p>
            <a:r>
              <a:rPr lang="cs-CZ" dirty="0" smtClean="0"/>
              <a:t>Předmět: </a:t>
            </a:r>
            <a:r>
              <a:rPr lang="cs-CZ" smtClean="0"/>
              <a:t>Český jazyk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4860733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Bratři Čapkové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Sourozenci, kteří tvořili společně. Psali povídky, pohádky, bajky.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538315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Karel Čapek a Josef Čapek psali  pohádky pro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Devatero pohádek a ještě jedna od Josefa Čapka jako přívažek</a:t>
            </a:r>
            <a:r>
              <a:rPr lang="cs-CZ" dirty="0" smtClean="0"/>
              <a:t>  </a:t>
            </a:r>
          </a:p>
          <a:p>
            <a:r>
              <a:rPr lang="cs-CZ" dirty="0" smtClean="0"/>
              <a:t>Ilustroval Josef Čapek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Lotrando a Zubejda </a:t>
            </a:r>
            <a:r>
              <a:rPr lang="cs-CZ" dirty="0" smtClean="0"/>
              <a:t>je filmová pohádka podle pohádek Karla Čapka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4648200" y="3772164"/>
          <a:ext cx="4038600" cy="182034"/>
        </p:xfrm>
        <a:graphic>
          <a:graphicData uri="http://schemas.openxmlformats.org/drawingml/2006/table">
            <a:tbl>
              <a:tblPr/>
              <a:tblGrid>
                <a:gridCol w="4038600"/>
              </a:tblGrid>
              <a:tr h="179493">
                <a:tc>
                  <a:txBody>
                    <a:bodyPr/>
                    <a:lstStyle/>
                    <a:p>
                      <a:endParaRPr lang="cs-CZ" sz="900" dirty="0"/>
                    </a:p>
                  </a:txBody>
                  <a:tcPr marL="44873" marR="44873" marT="22437" marB="224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428459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4867275" cy="4076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Kniha pro děti, kterou napsal, ilustroval </a:t>
            </a:r>
            <a:br>
              <a:rPr lang="cs-CZ" sz="3200" dirty="0" smtClean="0"/>
            </a:br>
            <a:r>
              <a:rPr lang="cs-CZ" sz="3200" dirty="0" smtClean="0"/>
              <a:t>a doprovodil fotografiemi Karel Čapek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774209" y="5169966"/>
            <a:ext cx="75814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Dášeňka čili život štěněte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877801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listovní tajemství?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voda němá?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pes přítelem člověka?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povolání znáš?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5786588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0813" y="1600200"/>
            <a:ext cx="3702374" cy="4525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0117910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NOVÁKOVÁ, Simona. </a:t>
            </a:r>
            <a:r>
              <a:rPr lang="cs-CZ" i="1" dirty="0" smtClean="0"/>
              <a:t>Elias1červen2006.jpg </a:t>
            </a:r>
            <a:r>
              <a:rPr lang="cs-CZ" i="1" dirty="0" smtClean="0">
                <a:latin typeface="Calibri" pitchFamily="34" charset="0"/>
              </a:rPr>
              <a:t>[online]. </a:t>
            </a:r>
            <a:r>
              <a:rPr lang="cs-CZ" dirty="0" smtClean="0"/>
              <a:t>18. 8. 2006, 14:59. </a:t>
            </a:r>
            <a:r>
              <a:rPr lang="cs-CZ" i="1" dirty="0" smtClean="0">
                <a:latin typeface="Calibri" pitchFamily="34" charset="0"/>
              </a:rPr>
              <a:t>[cit. 2011-06-13]. Dostupný z WWW: &lt;http://cs.wikipedia.org/wiki/Soubor:Elias1%C4%8Derven2006.jpg&gt;. </a:t>
            </a:r>
          </a:p>
          <a:p>
            <a:r>
              <a:rPr lang="cs-CZ" i="1" dirty="0" smtClean="0">
                <a:latin typeface="Calibri" pitchFamily="34" charset="0"/>
              </a:rPr>
              <a:t>[cit. </a:t>
            </a:r>
            <a:r>
              <a:rPr lang="cs-CZ" i="1" smtClean="0">
                <a:latin typeface="Calibri" pitchFamily="34" charset="0"/>
              </a:rPr>
              <a:t>2011-06-13]. </a:t>
            </a:r>
            <a:r>
              <a:rPr lang="cs-CZ" i="1" dirty="0" smtClean="0">
                <a:latin typeface="Calibri" pitchFamily="34" charset="0"/>
              </a:rPr>
              <a:t>Dostupný z WWW: &lt; http://cs.wikipedia.org/wiki/Soubor:Karel_%C4%8Capek.jpg &gt;.</a:t>
            </a:r>
          </a:p>
          <a:p>
            <a:endParaRPr lang="cs-CZ" i="1" dirty="0" smtClean="0">
              <a:latin typeface="Calibri" pitchFamily="34" charset="0"/>
            </a:endParaRPr>
          </a:p>
          <a:p>
            <a:endParaRPr lang="cs-CZ" i="1" dirty="0" smtClean="0">
              <a:latin typeface="Calibri" pitchFamily="34" charset="0"/>
            </a:endParaRPr>
          </a:p>
          <a:p>
            <a:endParaRPr lang="cs-CZ" b="1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167</TotalTime>
  <Words>183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BRATŘI ČAPKOVÉ</vt:lpstr>
      <vt:lpstr>Anotace</vt:lpstr>
      <vt:lpstr>Bratři Čapkové</vt:lpstr>
      <vt:lpstr>Karel Čapek a Josef Čapek psali  pohádky pro děti</vt:lpstr>
      <vt:lpstr> Kniha pro děti, kterou napsal, ilustroval  a doprovodil fotografiemi Karel Čapek</vt:lpstr>
      <vt:lpstr>Přemýšlej</vt:lpstr>
      <vt:lpstr>Prezentace aplikace PowerPoint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Bratři Čapkové</dc:title>
  <dc:creator>jana</dc:creator>
  <cp:lastModifiedBy>sborovna</cp:lastModifiedBy>
  <cp:revision>22</cp:revision>
  <dcterms:created xsi:type="dcterms:W3CDTF">2011-06-12T08:42:36Z</dcterms:created>
  <dcterms:modified xsi:type="dcterms:W3CDTF">2013-07-10T08:04:42Z</dcterms:modified>
</cp:coreProperties>
</file>