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4" r:id="rId3"/>
    <p:sldId id="258" r:id="rId4"/>
    <p:sldId id="261" r:id="rId5"/>
    <p:sldId id="262" r:id="rId6"/>
    <p:sldId id="263" r:id="rId7"/>
    <p:sldId id="25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>
        <p:scale>
          <a:sx n="118" d="100"/>
          <a:sy n="118" d="100"/>
        </p:scale>
        <p:origin x="-9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3092E-3CF3-498D-B60D-513679E53DE4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DEE8E7-AB01-4BFB-A713-7BD43FE13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9172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DEE8E7-AB01-4BFB-A713-7BD43FE138D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4334E651-DA72-4A78-86F7-F0A75C46B2D8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DC831-6F95-4C72-ACC9-FE4A52BCD02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E48AC4-A5C5-45DA-8841-88DF0C61BFAB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A3BB21-3E25-48C2-84E7-C42EFC600D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A1940F36-37B6-45E8-A333-F27ADF9C50E3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pPr>
              <a:defRPr/>
            </a:pPr>
            <a:fld id="{0CFF11C8-67AD-4696-B3EC-31E5F478BE0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AB4CEF-51C7-417E-B2FF-33DD94FF74D5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7884BA-8119-4D28-9788-32CA5DA6B4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E28DEA-0365-4909-87EA-BFC1D44E23ED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B4D709-FE48-45F2-A1EC-9ADC0E55B43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951E66-F1CE-444C-A27A-B5EDC9F0BFED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148F35-B609-4A69-96DD-7493A649635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B68FF9-D733-442C-8EA1-1E99B7306248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91A060-3A07-4BEF-974C-99AF6C516C4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725828-E1C9-44B0-BF02-76CAAB87A654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FC21A5-FE1F-40A3-94CD-3D2D96E373D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ED5185-33DF-4CBB-BE13-DBC924A660A8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F198EA-779C-4B12-AC79-D1908437DE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BE47DD-3974-4023-80D0-6D90EBF4D6E7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F9FA7-CDA5-4B22-B08F-61C3284873E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938F04-C7B5-4CF5-8A78-4861BEE1DEDB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EC6DD6-46E4-47AA-9B2A-E8DB321CBA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BCB73B6F-B2E4-4452-AB61-29244D74FC19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EEB3F403-5C1A-4A31-BEDD-C3599771C6D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3/3f/1923_Bugatti_Type_13_'Brescia'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www.youtube.com/watch?v=KmAHnKic93A&amp;feature=relate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1923_Bugatti_Type_13_'Brescia'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dirty="0" smtClean="0">
                <a:effectLst>
                  <a:reflection blurRad="6350" stA="55000" endA="300" endPos="45500" dir="5400000" sy="-100000" algn="bl" rotWithShape="0"/>
                </a:effectLst>
              </a:rPr>
              <a:t>Jaroslav Ježek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31840" y="3134171"/>
            <a:ext cx="4721789" cy="1990725"/>
          </a:xfrm>
        </p:spPr>
        <p:txBody>
          <a:bodyPr rtlCol="0">
            <a:normAutofit fontScale="47500" lnSpcReduction="20000"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60000"/>
              <a:defRPr/>
            </a:pPr>
            <a:r>
              <a:rPr lang="cs-CZ" sz="2200" kern="0" dirty="0" smtClean="0"/>
              <a:t>Základní škola a mateřská škola Nesovice, příspěvková organizace; </a:t>
            </a:r>
            <a:r>
              <a:rPr lang="cs-CZ" sz="2400" kern="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CZ.1.07/1.4.00/21.1167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kern="0" dirty="0" smtClean="0"/>
              <a:t>Inovace a zkvalitnění výuky prostřednictvím ICT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kern="0" dirty="0" smtClean="0"/>
              <a:t>VY_32_INOVACE_16_Jaroslav Ježek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kern="0" dirty="0" smtClean="0"/>
              <a:t>Život a dílo Jaroslava Ježka.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kern="0" dirty="0" smtClean="0"/>
              <a:t>Mgr. Iva Hanáková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79" y="404664"/>
            <a:ext cx="3040063" cy="742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kern="0" dirty="0" smtClean="0"/>
              <a:t>Život a dílo Jaroslava Ježka</a:t>
            </a:r>
            <a:r>
              <a:rPr lang="cs-CZ" kern="0" dirty="0" smtClean="0"/>
              <a:t>.</a:t>
            </a:r>
          </a:p>
          <a:p>
            <a:endParaRPr lang="cs-CZ" kern="0" dirty="0" smtClean="0"/>
          </a:p>
          <a:p>
            <a:r>
              <a:rPr lang="cs-CZ" kern="0" dirty="0" smtClean="0"/>
              <a:t>Předmět: Hudební výchova</a:t>
            </a:r>
          </a:p>
          <a:p>
            <a:r>
              <a:rPr lang="cs-CZ" kern="0" smtClean="0"/>
              <a:t>Ročník: 5.</a:t>
            </a:r>
            <a:endParaRPr lang="cs-CZ" kern="0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70161" y="76200"/>
            <a:ext cx="6803679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effectLst>
                  <a:reflection blurRad="6350" stA="55000" endA="300" endPos="45500" dir="5400000" sy="-100000" algn="bl" rotWithShape="0"/>
                </a:effectLst>
              </a:rPr>
              <a:t>Jaroslav Ježek (1906-1942)</a:t>
            </a:r>
            <a:endParaRPr lang="cs-CZ" b="1" dirty="0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E. F. Burianem je pokládán za zakladatele českého jazzu</a:t>
            </a:r>
          </a:p>
          <a:p>
            <a:r>
              <a:rPr lang="cs-CZ" dirty="0" smtClean="0"/>
              <a:t>Stmelil prvky černošské hudby s naší tradiční hudbou a s vlastními nápady</a:t>
            </a:r>
          </a:p>
          <a:p>
            <a:r>
              <a:rPr lang="cs-CZ" dirty="0" smtClean="0"/>
              <a:t>Jeho jméno je spjato s Osvobozeným divadlem</a:t>
            </a:r>
          </a:p>
          <a:p>
            <a:pPr lvl="1"/>
            <a:r>
              <a:rPr lang="cs-CZ" dirty="0" smtClean="0"/>
              <a:t>Působil zde jako skladatel a dirigent</a:t>
            </a:r>
          </a:p>
          <a:p>
            <a:r>
              <a:rPr lang="cs-CZ" dirty="0" smtClean="0"/>
              <a:t>Spolupracoval s </a:t>
            </a:r>
            <a:r>
              <a:rPr lang="cs-CZ" dirty="0" err="1" smtClean="0"/>
              <a:t>Jířím</a:t>
            </a:r>
            <a:r>
              <a:rPr lang="cs-CZ" dirty="0" smtClean="0"/>
              <a:t> Voskovcem a Janem Werichem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reflection blurRad="6350" stA="55000" endA="300" endPos="45500" dir="5400000" sy="-100000" algn="bl" rotWithShape="0"/>
                </a:effectLst>
              </a:rPr>
              <a:t>Poslech: </a:t>
            </a:r>
            <a:r>
              <a:rPr lang="cs-CZ" b="1" dirty="0" err="1" smtClean="0">
                <a:effectLst>
                  <a:reflection blurRad="6350" stA="55000" endA="300" endPos="45500" dir="5400000" sy="-100000" algn="bl" rotWithShape="0"/>
                </a:effectLst>
              </a:rPr>
              <a:t>Buggati</a:t>
            </a:r>
            <a:r>
              <a:rPr lang="cs-CZ" b="1" dirty="0" smtClean="0">
                <a:effectLst>
                  <a:reflection blurRad="6350" stA="55000" endA="300" endPos="45500" dir="5400000" sy="-100000" algn="bl" rotWithShape="0"/>
                </a:effectLst>
              </a:rPr>
              <a:t> step</a:t>
            </a:r>
            <a:endParaRPr lang="cs-CZ" b="1" dirty="0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Skladba pro klavír a jazzový orchestr.</a:t>
            </a:r>
          </a:p>
          <a:p>
            <a:r>
              <a:rPr lang="cs-CZ" dirty="0" smtClean="0"/>
              <a:t>Inspirací pro tuto skladbu byl automobilový závod o Velkou cenu města Brna (1931). Vítězem byl francouzský závodník </a:t>
            </a:r>
            <a:r>
              <a:rPr lang="cs-CZ" dirty="0" err="1" smtClean="0"/>
              <a:t>Louw</a:t>
            </a:r>
            <a:r>
              <a:rPr lang="cs-CZ" dirty="0" smtClean="0"/>
              <a:t> </a:t>
            </a:r>
            <a:r>
              <a:rPr lang="cs-CZ" dirty="0" err="1" smtClean="0"/>
              <a:t>Chiron</a:t>
            </a:r>
            <a:r>
              <a:rPr lang="cs-CZ" dirty="0" smtClean="0"/>
              <a:t> v automobilu </a:t>
            </a:r>
            <a:r>
              <a:rPr lang="cs-CZ" dirty="0" err="1" smtClean="0"/>
              <a:t>zančky</a:t>
            </a:r>
            <a:r>
              <a:rPr lang="cs-CZ" dirty="0" smtClean="0"/>
              <a:t> </a:t>
            </a:r>
            <a:r>
              <a:rPr lang="cs-CZ" dirty="0" err="1" smtClean="0"/>
              <a:t>Buggati</a:t>
            </a:r>
            <a:r>
              <a:rPr lang="cs-CZ" dirty="0" smtClean="0"/>
              <a:t>. Druhý název skladby je pak název tance – STEP.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6010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1923 Bugatti Type 13 'Brescia'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24743"/>
            <a:ext cx="5743141" cy="384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reflection blurRad="6350" stA="55000" endA="300" endPos="45500" dir="5400000" sy="-100000" algn="bl" rotWithShape="0"/>
                </a:effectLst>
              </a:rPr>
              <a:t>Ukázka tance</a:t>
            </a:r>
            <a:endParaRPr lang="cs-CZ" b="1" dirty="0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2050" name="Picture 2" descr="C:\Users\pc\AppData\Local\Microsoft\Windows\Temporary Internet Files\Content.IE5\IR3BFVTK\MC900304809[1].wmf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90109"/>
            <a:ext cx="3744415" cy="417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effectLst>
                  <a:reflection blurRad="6350" stA="55000" endA="300" endPos="45500" dir="5400000" sy="-100000" algn="bl" rotWithShape="0"/>
                </a:effectLst>
              </a:rPr>
              <a:t>Bibliografické citace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051720" y="1484784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cs-CZ" sz="1200" dirty="0" smtClean="0"/>
              <a:t>[cit. 2011-06-10] Obrázek dostupný pod 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r>
              <a:rPr lang="cs-CZ" sz="1200" dirty="0" smtClean="0"/>
              <a:t> z WWW:&lt;</a:t>
            </a:r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://cs.wikipedia.org/wiki/Soubor:1923_Bugatti_Type_13_%</a:t>
            </a:r>
            <a:r>
              <a:rPr lang="cs-CZ" sz="1200" dirty="0" smtClean="0">
                <a:hlinkClick r:id="rId2"/>
              </a:rPr>
              <a:t>27Brescia%27.jpg</a:t>
            </a:r>
            <a:r>
              <a:rPr lang="cs-CZ" sz="1200" dirty="0" smtClean="0"/>
              <a:t>&gt;</a:t>
            </a:r>
          </a:p>
          <a:p>
            <a:pPr marL="228600" indent="-228600">
              <a:buAutoNum type="arabicPeriod"/>
            </a:pPr>
            <a:r>
              <a:rPr lang="cs-CZ" sz="1200" dirty="0" smtClean="0"/>
              <a:t>Obrázky </a:t>
            </a:r>
            <a:r>
              <a:rPr lang="cs-CZ" sz="1200" dirty="0" err="1" smtClean="0"/>
              <a:t>Microsof</a:t>
            </a:r>
            <a:r>
              <a:rPr lang="cs-CZ" sz="1200" dirty="0" smtClean="0"/>
              <a:t> Office:&lt;http</a:t>
            </a:r>
            <a:r>
              <a:rPr lang="cs-CZ" sz="1200" dirty="0"/>
              <a:t>://office.microsoft.com/</a:t>
            </a:r>
            <a:r>
              <a:rPr lang="cs-CZ" sz="1200" dirty="0" err="1"/>
              <a:t>cs-cz</a:t>
            </a:r>
            <a:r>
              <a:rPr lang="cs-CZ" sz="1200" dirty="0" smtClean="0"/>
              <a:t>/&gt;</a:t>
            </a:r>
            <a:endParaRPr lang="cs-CZ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Symfonie</Template>
  <TotalTime>84</TotalTime>
  <Words>175</Words>
  <Application>Microsoft Office PowerPoint</Application>
  <PresentationFormat>Předvádění na obrazovce (4:3)</PresentationFormat>
  <Paragraphs>26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1</vt:lpstr>
      <vt:lpstr>Jaroslav Ježek</vt:lpstr>
      <vt:lpstr>Anotace</vt:lpstr>
      <vt:lpstr>Jaroslav Ježek (1906-1942)</vt:lpstr>
      <vt:lpstr>Poslech: Buggati step</vt:lpstr>
      <vt:lpstr>Snímek 5</vt:lpstr>
      <vt:lpstr>Ukázka tance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Iva</cp:lastModifiedBy>
  <cp:revision>14</cp:revision>
  <dcterms:created xsi:type="dcterms:W3CDTF">2011-04-12T15:51:18Z</dcterms:created>
  <dcterms:modified xsi:type="dcterms:W3CDTF">2013-07-01T07:49:59Z</dcterms:modified>
</cp:coreProperties>
</file>