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0"/>
  </p:notesMasterIdLst>
  <p:sldIdLst>
    <p:sldId id="256" r:id="rId2"/>
    <p:sldId id="263" r:id="rId3"/>
    <p:sldId id="258" r:id="rId4"/>
    <p:sldId id="259" r:id="rId5"/>
    <p:sldId id="260" r:id="rId6"/>
    <p:sldId id="261" r:id="rId7"/>
    <p:sldId id="262" r:id="rId8"/>
    <p:sldId id="25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599455-4989-4458-92D8-2EC0462AE943}" type="datetimeFigureOut">
              <a:rPr lang="cs-CZ" smtClean="0"/>
              <a:pPr/>
              <a:t>1.7.2013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CD0844-86E7-42B5-B3C6-EC4CDC877D8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0926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http://pruvod.rohozna.net/Martin/img/svmartin-ales1.gif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CD0844-86E7-42B5-B3C6-EC4CDC877D8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http://municipal.cz/osobnosti/ales.htm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FCD0844-86E7-42B5-B3C6-EC4CDC877D8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Moonlight title.png"/>
          <p:cNvPicPr>
            <a:picLocks noChangeAspect="1"/>
          </p:cNvPicPr>
          <p:nvPr/>
        </p:nvPicPr>
        <p:blipFill>
          <a:blip r:embed="rId2" cstate="print"/>
          <a:srcRect l="6765" r="4151" b="4117"/>
          <a:stretch>
            <a:fillRect/>
          </a:stretch>
        </p:blipFill>
        <p:spPr>
          <a:xfrm>
            <a:off x="0" y="0"/>
            <a:ext cx="9144000" cy="6859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1752600"/>
            <a:ext cx="5410200" cy="1801906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7800" y="3733800"/>
            <a:ext cx="4724400" cy="1676400"/>
          </a:xfrm>
        </p:spPr>
        <p:txBody>
          <a:bodyPr>
            <a:normAutofit/>
          </a:bodyPr>
          <a:lstStyle>
            <a:lvl1pPr marL="0" indent="0" algn="l">
              <a:buNone/>
              <a:defRPr sz="22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58000" y="6347908"/>
            <a:ext cx="2133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797139DE-84EE-4393-8AD6-788B6DE479AD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096000" y="6544234"/>
            <a:ext cx="2895600" cy="182880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228600" y="6511960"/>
            <a:ext cx="1066800" cy="215154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80B06592-3490-4E02-96F1-2195640C91B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132E332-565C-4BA7-AC2C-390533D43F9D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7C3CFED-A658-4039-8D94-F8E7815F025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section.png"/>
          <p:cNvPicPr>
            <a:picLocks noChangeAspect="1"/>
          </p:cNvPicPr>
          <p:nvPr/>
        </p:nvPicPr>
        <p:blipFill>
          <a:blip r:embed="rId2" cstate="print"/>
          <a:srcRect l="6389" r="4959" b="27051"/>
          <a:stretch>
            <a:fillRect/>
          </a:stretch>
        </p:blipFill>
        <p:spPr>
          <a:xfrm>
            <a:off x="0" y="0"/>
            <a:ext cx="9144000" cy="685870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438400"/>
            <a:ext cx="7772400" cy="1362075"/>
          </a:xfr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2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886200"/>
            <a:ext cx="7772400" cy="941294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2000" kern="1200">
                <a:gradFill>
                  <a:gsLst>
                    <a:gs pos="0">
                      <a:schemeClr val="bg1"/>
                    </a:gs>
                    <a:gs pos="90000">
                      <a:schemeClr val="bg2">
                        <a:lumMod val="90000"/>
                      </a:schemeClr>
                    </a:gs>
                  </a:gsLst>
                  <a:lin ang="5400000" scaled="0"/>
                </a:gra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200841F-792E-4122-B005-644F795FF08A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E3F53E-5CEA-48AA-9D4C-61174E8AC63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76438" y="2003425"/>
            <a:ext cx="2971800" cy="383222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29200" y="2003425"/>
            <a:ext cx="2971800" cy="38322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BA0771E-32F6-4E22-BDBF-FCC7F95C39D0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4FAD5C-5CB5-4348-BEE4-65B672D6A53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792162"/>
            <a:ext cx="6019799" cy="80803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981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199" y="1700960"/>
            <a:ext cx="2971800" cy="7508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2541494"/>
            <a:ext cx="2971800" cy="329415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559BB11-1B2E-4CA6-B761-416CF49EA73B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7123122-5283-4F17-BFA1-5FDB56F0F8C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B31FC62-18C5-43D6-BB25-E570C52F70BA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312FEBF-164F-449F-A30C-63275F089D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22A6E4C-355F-4C72-8B34-9C8DFE1BBD76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9161C11-F803-4007-AEE1-28681DB8B07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1033272"/>
            <a:ext cx="1298448" cy="262432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33600" y="1371600"/>
            <a:ext cx="4953000" cy="38862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7248" y="5486400"/>
            <a:ext cx="4498848" cy="75895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7D6EBC1-CF2E-431A-B319-9F6E578B213D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72BEF2-4F57-46E7-8386-3E6175B75BA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moonlight - two content.png"/>
          <p:cNvPicPr>
            <a:picLocks noChangeAspect="1"/>
          </p:cNvPicPr>
          <p:nvPr/>
        </p:nvPicPr>
        <p:blipFill>
          <a:blip r:embed="rId2" cstate="print"/>
          <a:srcRect l="2281" t="1035" r="4562"/>
          <a:stretch>
            <a:fillRect/>
          </a:stretch>
        </p:blipFill>
        <p:spPr>
          <a:xfrm>
            <a:off x="0" y="0"/>
            <a:ext cx="9144000" cy="68543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1033462"/>
            <a:ext cx="1295400" cy="2624138"/>
          </a:xfrm>
        </p:spPr>
        <p:txBody>
          <a:bodyPr anchor="t" anchorCtr="0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905000" y="914400"/>
            <a:ext cx="5486400" cy="4495800"/>
          </a:xfrm>
          <a:prstGeom prst="ellipse">
            <a:avLst/>
          </a:prstGeom>
          <a:effectLst>
            <a:innerShdw blurRad="254000">
              <a:schemeClr val="tx1"/>
            </a:innerShdw>
            <a:softEdge rad="1270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124200" y="5486400"/>
            <a:ext cx="4495800" cy="76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8365DB6-8750-4735-9FD6-63826B118DBB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099B3E3-1D9A-406B-8602-F93A2FAAC50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1981201"/>
            <a:ext cx="5325315" cy="384137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D729E4-E698-41AE-B9F0-4CC960D0F9C5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3DB107-C5E1-428E-A694-16345928D3D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6600" y="793751"/>
            <a:ext cx="1371600" cy="50419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76438" y="793751"/>
            <a:ext cx="4500562" cy="50419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3B7B1FF-48AD-4CB6-8199-48EF09BFDF17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04BF6EE-7EBD-4AEF-91C9-A5E9F964D88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moonlight master 2.png"/>
          <p:cNvPicPr>
            <a:picLocks noChangeAspect="1"/>
          </p:cNvPicPr>
          <p:nvPr/>
        </p:nvPicPr>
        <p:blipFill>
          <a:blip r:embed="rId13" cstate="print"/>
          <a:srcRect l="2391" t="1099" r="1988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8080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1981201"/>
            <a:ext cx="5015753" cy="38413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347908"/>
            <a:ext cx="2133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4FE79A31-9642-4B4C-B577-75615F1E134E}" type="datetimeFigureOut">
              <a:rPr lang="cs-CZ" smtClean="0"/>
              <a:pPr>
                <a:defRPr/>
              </a:pPr>
              <a:t>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544234"/>
            <a:ext cx="2895600" cy="1828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28600" y="6033246"/>
            <a:ext cx="1066800" cy="21515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3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8DAEB73B-638E-4E1A-AE5F-7F03609CDE4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  <p:sldLayoutId id="2147483701" r:id="rId4"/>
    <p:sldLayoutId id="2147483702" r:id="rId5"/>
    <p:sldLayoutId id="2147483703" r:id="rId6"/>
    <p:sldLayoutId id="2147483704" r:id="rId7"/>
    <p:sldLayoutId id="2147483705" r:id="rId8"/>
    <p:sldLayoutId id="2147483706" r:id="rId9"/>
    <p:sldLayoutId id="2147483707" r:id="rId10"/>
    <p:sldLayoutId id="2147483708" r:id="rId11"/>
  </p:sldLayoutIdLst>
  <p:transition>
    <p:wheel spokes="8"/>
  </p:transition>
  <p:txStyles>
    <p:titleStyle>
      <a:lvl1pPr algn="l" defTabSz="914400" rtl="0" eaLnBrk="1" latinLnBrk="0" hangingPunct="1">
        <a:spcBef>
          <a:spcPct val="0"/>
        </a:spcBef>
        <a:buNone/>
        <a:defRPr sz="36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effectLst>
            <a:reflection blurRad="6350" stA="55000" endA="300" endPos="2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spcBef>
          <a:spcPts val="1200"/>
        </a:spcBef>
        <a:buClr>
          <a:schemeClr val="bg2"/>
        </a:buClr>
        <a:buFontTx/>
        <a:buBlip>
          <a:blip r:embed="rId14"/>
        </a:buBlip>
        <a:defRPr sz="22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spcBef>
          <a:spcPts val="1200"/>
        </a:spcBef>
        <a:buFontTx/>
        <a:buBlip>
          <a:blip r:embed="rId15"/>
        </a:buBlip>
        <a:defRPr sz="2000" kern="1200">
          <a:gradFill>
            <a:gsLst>
              <a:gs pos="0">
                <a:schemeClr val="bg1"/>
              </a:gs>
              <a:gs pos="90000">
                <a:schemeClr val="bg2">
                  <a:lumMod val="90000"/>
                </a:schemeClr>
              </a:gs>
            </a:gsLst>
            <a:lin ang="5400000" scaled="0"/>
          </a:gra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a/af/Ales_Portrait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f/f0/Mikolas_ales_zizka.jpg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Ales_Portrait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 anchor="ctr"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Mikoláš Aleš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>
              <a:spcBef>
                <a:spcPct val="20000"/>
              </a:spcBef>
              <a:buClr>
                <a:schemeClr val="hlink"/>
              </a:buClr>
              <a:buSzPct val="60000"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Základní škola a mateřská škola Nesovice, příspěvková organizace; </a:t>
            </a:r>
            <a:r>
              <a:rPr lang="cs-CZ" sz="1200" dirty="0">
                <a:solidFill>
                  <a:schemeClr val="tx1"/>
                </a:solidFill>
              </a:rPr>
              <a:t>CZ.1.07/1.4.00/21.1167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Inovace a zkvalitnění výuky prostřednictvím ICT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VY_32_INOVACE_17_Mikoláš Aleš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Život a dílo Mikoláše Alše.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/>
                </a:solidFill>
              </a:rPr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1929" y="5589240"/>
            <a:ext cx="3760142" cy="91892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/>
                </a:solidFill>
              </a:rPr>
              <a:t>Anotace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Život a dílo Mikoláše Alše.</a:t>
            </a:r>
          </a:p>
          <a:p>
            <a:endParaRPr lang="cs-CZ" dirty="0" smtClean="0">
              <a:solidFill>
                <a:schemeClr val="accent1"/>
              </a:solidFill>
            </a:endParaRPr>
          </a:p>
          <a:p>
            <a:r>
              <a:rPr lang="cs-CZ" dirty="0" smtClean="0">
                <a:solidFill>
                  <a:schemeClr val="accent1"/>
                </a:solidFill>
              </a:rPr>
              <a:t>Předmět: Český jazyk – čtení</a:t>
            </a:r>
          </a:p>
          <a:p>
            <a:r>
              <a:rPr lang="cs-CZ" smtClean="0">
                <a:solidFill>
                  <a:schemeClr val="accent1"/>
                </a:solidFill>
              </a:rPr>
              <a:t>Ročník: 4.</a:t>
            </a:r>
            <a:endParaRPr lang="cs-CZ">
              <a:solidFill>
                <a:schemeClr val="accent1"/>
              </a:solidFill>
            </a:endParaRPr>
          </a:p>
        </p:txBody>
      </p:sp>
    </p:spTree>
  </p:cSld>
  <p:clrMapOvr>
    <a:masterClrMapping/>
  </p:clrMapOvr>
  <p:transition>
    <p:wheel spokes="8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81201" y="792162"/>
            <a:ext cx="5311562" cy="1052662"/>
          </a:xfrm>
        </p:spPr>
        <p:txBody>
          <a:bodyPr>
            <a:norm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/>
                <a:solidFill>
                  <a:schemeClr val="accent3"/>
                </a:solidFill>
                <a:effectLst/>
              </a:rPr>
              <a:t>Mikoláš Aleš</a:t>
            </a:r>
            <a:br>
              <a:rPr lang="cs-CZ" sz="4000" b="1" dirty="0" smtClean="0">
                <a:ln/>
                <a:solidFill>
                  <a:schemeClr val="accent3"/>
                </a:solidFill>
                <a:effectLst/>
              </a:rPr>
            </a:br>
            <a:r>
              <a:rPr lang="cs-CZ" sz="2200" b="1" dirty="0" smtClean="0">
                <a:ln/>
                <a:solidFill>
                  <a:schemeClr val="accent3"/>
                </a:solidFill>
                <a:effectLst/>
              </a:rPr>
              <a:t>(1852 – 1913)</a:t>
            </a:r>
            <a:endParaRPr lang="cs-CZ" sz="2200" b="1" dirty="0">
              <a:ln/>
              <a:solidFill>
                <a:schemeClr val="accent3"/>
              </a:solidFill>
              <a:effectLst/>
            </a:endParaRPr>
          </a:p>
        </p:txBody>
      </p:sp>
      <p:pic>
        <p:nvPicPr>
          <p:cNvPr id="27650" name="Picture 2" descr="Soubor:Ales Portrait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0" y="2204864"/>
            <a:ext cx="2667000" cy="3267075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n/>
                <a:solidFill>
                  <a:schemeClr val="accent3"/>
                </a:solidFill>
                <a:effectLst/>
              </a:rPr>
              <a:t>Mikoláš Aleš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981201"/>
            <a:ext cx="5015753" cy="3841375"/>
          </a:xfrm>
        </p:spPr>
        <p:txBody>
          <a:bodyPr/>
          <a:lstStyle/>
          <a:p>
            <a:pPr>
              <a:lnSpc>
                <a:spcPct val="150000"/>
              </a:lnSpc>
            </a:pPr>
            <a:endParaRPr lang="cs-CZ" b="1" dirty="0" smtClean="0">
              <a:solidFill>
                <a:srgbClr val="00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0000"/>
                </a:solidFill>
              </a:rPr>
              <a:t>Malíř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0000"/>
                </a:solidFill>
              </a:rPr>
              <a:t>Ilustrátor</a:t>
            </a:r>
          </a:p>
          <a:p>
            <a:pPr>
              <a:lnSpc>
                <a:spcPct val="150000"/>
              </a:lnSpc>
            </a:pPr>
            <a:r>
              <a:rPr lang="cs-CZ" b="1" dirty="0" smtClean="0">
                <a:solidFill>
                  <a:srgbClr val="000000"/>
                </a:solidFill>
              </a:rPr>
              <a:t>Dekoratér</a:t>
            </a:r>
          </a:p>
          <a:p>
            <a:pPr>
              <a:lnSpc>
                <a:spcPct val="150000"/>
              </a:lnSpc>
            </a:pPr>
            <a:endParaRPr lang="cs-CZ" b="1" dirty="0">
              <a:solidFill>
                <a:srgbClr val="000000"/>
              </a:solidFill>
            </a:endParaRPr>
          </a:p>
        </p:txBody>
      </p:sp>
      <p:pic>
        <p:nvPicPr>
          <p:cNvPr id="66562" name="Picture 2" descr="Soubor:Mikolas ales zizka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988840"/>
            <a:ext cx="3024336" cy="3844839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Ilustroval díla 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Františka Ladislava </a:t>
            </a:r>
            <a:r>
              <a:rPr lang="cs-CZ" dirty="0" err="1" smtClean="0">
                <a:solidFill>
                  <a:schemeClr val="tx1">
                    <a:lumMod val="50000"/>
                  </a:schemeClr>
                </a:solidFill>
              </a:rPr>
              <a:t>Čelakovského</a:t>
            </a:r>
            <a:endParaRPr lang="cs-CZ" dirty="0" smtClean="0">
              <a:solidFill>
                <a:schemeClr val="tx1">
                  <a:lumMod val="50000"/>
                </a:schemeClr>
              </a:solidFill>
            </a:endParaRP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Aloise Jiráska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Jakuba Arbese</a:t>
            </a:r>
          </a:p>
          <a:p>
            <a:pPr lvl="1">
              <a:buFont typeface="Courier New" pitchFamily="49" charset="0"/>
              <a:buChar char="o"/>
            </a:pPr>
            <a:r>
              <a:rPr lang="cs-CZ" dirty="0" smtClean="0">
                <a:solidFill>
                  <a:schemeClr val="tx1">
                    <a:lumMod val="50000"/>
                  </a:schemeClr>
                </a:solidFill>
              </a:rPr>
              <a:t>Karla Jaromíra Erbena</a:t>
            </a:r>
            <a:endParaRPr lang="cs-CZ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7586" name="Picture 2" descr="http://pruvod.rohozna.net/Martin/img/svmartin-ales1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33650" y="338138"/>
            <a:ext cx="4076700" cy="6181725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9634" name="Picture 2" descr="http://municipal.cz/osobnosti/images/ales0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03648" y="1412776"/>
            <a:ext cx="3024336" cy="4177685"/>
          </a:xfrm>
          <a:prstGeom prst="rect">
            <a:avLst/>
          </a:prstGeom>
          <a:noFill/>
        </p:spPr>
      </p:pic>
      <p:pic>
        <p:nvPicPr>
          <p:cNvPr id="69636" name="Picture 4" descr="špalíče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1412775"/>
            <a:ext cx="3096344" cy="4190387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25853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dirty="0" smtClean="0">
                <a:latin typeface="Calibri" pitchFamily="34" charset="0"/>
              </a:rPr>
              <a:t>[cit. 2011-03-25]. Dostupný pod licencí</a:t>
            </a:r>
            <a:r>
              <a:rPr lang="cs-CZ" dirty="0">
                <a:latin typeface="Calibri" pitchFamily="34" charset="0"/>
              </a:rPr>
              <a:t>: </a:t>
            </a:r>
            <a:r>
              <a:rPr lang="cs-CZ" dirty="0" smtClean="0">
                <a:latin typeface="Calibri" pitchFamily="34" charset="0"/>
              </a:rPr>
              <a:t>&lt;</a:t>
            </a:r>
            <a:r>
              <a:rPr lang="cs-CZ" dirty="0" smtClean="0">
                <a:latin typeface="Calibri" pitchFamily="34" charset="0"/>
                <a:hlinkClick r:id="rId2"/>
              </a:rPr>
              <a:t>http</a:t>
            </a:r>
            <a:r>
              <a:rPr lang="cs-CZ" dirty="0">
                <a:latin typeface="Calibri" pitchFamily="34" charset="0"/>
                <a:hlinkClick r:id="rId2"/>
              </a:rPr>
              <a:t>://</a:t>
            </a:r>
            <a:r>
              <a:rPr lang="cs-CZ" dirty="0" smtClean="0">
                <a:latin typeface="Calibri" pitchFamily="34" charset="0"/>
                <a:hlinkClick r:id="rId2"/>
              </a:rPr>
              <a:t>cs.wikipedia.org/wiki/</a:t>
            </a:r>
            <a:r>
              <a:rPr lang="cs-CZ" dirty="0" err="1" smtClean="0">
                <a:latin typeface="Calibri" pitchFamily="34" charset="0"/>
                <a:hlinkClick r:id="rId2"/>
              </a:rPr>
              <a:t>Soubor:Ales_Portrait.jpg</a:t>
            </a:r>
            <a:r>
              <a:rPr lang="cs-CZ" dirty="0" smtClean="0">
                <a:latin typeface="Calibri" pitchFamily="34" charset="0"/>
              </a:rPr>
              <a:t>&gt;</a:t>
            </a: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dirty="0">
                <a:latin typeface="Calibri" pitchFamily="34" charset="0"/>
              </a:rPr>
              <a:t>cit. 2011-03-25]. Dostupný pod licencí: </a:t>
            </a:r>
            <a:r>
              <a:rPr lang="cs-CZ" dirty="0" smtClean="0">
                <a:latin typeface="Calibri" pitchFamily="34" charset="0"/>
              </a:rPr>
              <a:t>&lt;http</a:t>
            </a:r>
            <a:r>
              <a:rPr lang="cs-CZ" dirty="0">
                <a:latin typeface="Calibri" pitchFamily="34" charset="0"/>
              </a:rPr>
              <a:t>://cs.wikipedia.org/wiki/Soubor:Mikolas_ales_zizka.jpg &gt;</a:t>
            </a:r>
            <a:endParaRPr lang="cs-CZ" i="1" dirty="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dirty="0">
                <a:latin typeface="Calibri" pitchFamily="34" charset="0"/>
              </a:rPr>
              <a:t>cit. 2011-03-25]. Dostupný pod licencí: </a:t>
            </a:r>
            <a:r>
              <a:rPr lang="cs-CZ" dirty="0" smtClean="0">
                <a:latin typeface="Calibri" pitchFamily="34" charset="0"/>
              </a:rPr>
              <a:t>&lt;</a:t>
            </a:r>
            <a:r>
              <a:rPr lang="cs-CZ" dirty="0"/>
              <a:t>http://</a:t>
            </a:r>
            <a:r>
              <a:rPr lang="cs-CZ" dirty="0" smtClean="0"/>
              <a:t>pruvod.rohozna.net/Martin/</a:t>
            </a:r>
            <a:r>
              <a:rPr lang="cs-CZ" dirty="0" err="1" smtClean="0"/>
              <a:t>img</a:t>
            </a:r>
            <a:r>
              <a:rPr lang="cs-CZ" dirty="0" smtClean="0"/>
              <a:t>/svmartin-ales1.gif</a:t>
            </a:r>
            <a:r>
              <a:rPr lang="cs-CZ" dirty="0" smtClean="0">
                <a:latin typeface="Calibri" pitchFamily="34" charset="0"/>
              </a:rPr>
              <a:t>&gt;</a:t>
            </a:r>
            <a:endParaRPr lang="cs-CZ" i="1" dirty="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r>
              <a:rPr lang="cs-CZ" dirty="0">
                <a:latin typeface="Calibri" pitchFamily="34" charset="0"/>
              </a:rPr>
              <a:t>cit. 2011-03-25]. Dostupný pod licencí: </a:t>
            </a:r>
            <a:r>
              <a:rPr lang="cs-CZ" dirty="0" smtClean="0">
                <a:latin typeface="Calibri" pitchFamily="34" charset="0"/>
              </a:rPr>
              <a:t>&lt;</a:t>
            </a:r>
            <a:r>
              <a:rPr lang="cs-CZ" dirty="0"/>
              <a:t>http://</a:t>
            </a:r>
            <a:r>
              <a:rPr lang="cs-CZ" dirty="0" smtClean="0"/>
              <a:t>municipal.cz/osobnosti/ales.htm</a:t>
            </a:r>
            <a:r>
              <a:rPr lang="cs-CZ" dirty="0" smtClean="0">
                <a:latin typeface="Calibri" pitchFamily="34" charset="0"/>
              </a:rPr>
              <a:t>&gt;</a:t>
            </a:r>
            <a:endParaRPr lang="cs-CZ" i="1" dirty="0">
              <a:latin typeface="Calibri" pitchFamily="34" charset="0"/>
            </a:endParaRPr>
          </a:p>
          <a:p>
            <a:pPr marL="342900" indent="-342900">
              <a:buFont typeface="Calibri" pitchFamily="34" charset="0"/>
              <a:buAutoNum type="arabicPeriod"/>
            </a:pPr>
            <a:endParaRPr lang="cs-CZ" i="1" dirty="0">
              <a:latin typeface="Calibri" pitchFamily="34" charset="0"/>
            </a:endParaRPr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">
  <a:themeElements>
    <a:clrScheme name="Moonlight">
      <a:dk1>
        <a:srgbClr val="595959"/>
      </a:dk1>
      <a:lt1>
        <a:srgbClr val="FFFFFF"/>
      </a:lt1>
      <a:dk2>
        <a:srgbClr val="2AB7FF"/>
      </a:dk2>
      <a:lt2>
        <a:srgbClr val="DBE5F1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onlight">
      <a:maj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andara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onlight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50000"/>
              </a:schemeClr>
            </a:gs>
            <a:gs pos="35000">
              <a:schemeClr val="phClr">
                <a:tint val="80000"/>
                <a:satMod val="200000"/>
              </a:schemeClr>
            </a:gs>
            <a:gs pos="100000">
              <a:schemeClr val="phClr">
                <a:tint val="75000"/>
                <a:satMod val="250000"/>
              </a:schemeClr>
            </a:gs>
          </a:gsLst>
          <a:path path="rect">
            <a:fillToRect l="100000" t="100000"/>
          </a:path>
        </a:gradFill>
        <a:gradFill rotWithShape="1">
          <a:gsLst>
            <a:gs pos="0">
              <a:schemeClr val="phClr">
                <a:shade val="60000"/>
                <a:satMod val="150000"/>
              </a:schemeClr>
            </a:gs>
            <a:gs pos="80000">
              <a:schemeClr val="phClr">
                <a:shade val="100000"/>
                <a:satMod val="130000"/>
              </a:schemeClr>
            </a:gs>
            <a:gs pos="100000">
              <a:schemeClr val="phClr">
                <a:tint val="90000"/>
                <a:shade val="100000"/>
                <a:satMod val="115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6350" cap="flat" cmpd="sng" algn="ctr">
          <a:solidFill>
            <a:schemeClr val="phClr">
              <a:shade val="95000"/>
              <a:satMod val="115000"/>
            </a:schemeClr>
          </a:solidFill>
          <a:prstDash val="solid"/>
        </a:ln>
        <a:ln w="12700" cap="flat" cmpd="sng" algn="ctr">
          <a:solidFill>
            <a:schemeClr val="phClr">
              <a:satMod val="110000"/>
            </a:schemeClr>
          </a:solidFill>
          <a:prstDash val="solid"/>
        </a:ln>
        <a:ln w="25400" cap="flat" cmpd="sng" algn="ctr">
          <a:solidFill>
            <a:schemeClr val="phClr">
              <a:shade val="90000"/>
              <a:satMod val="115000"/>
            </a:schemeClr>
          </a:solidFill>
          <a:prstDash val="solid"/>
        </a:ln>
      </a:lnStyleLst>
      <a:effectStyleLst>
        <a:effectStyle>
          <a:effectLst>
            <a:outerShdw blurRad="50800" dist="25400" dir="5400000" sx="101000" sy="101000" algn="ctr" rotWithShape="0">
              <a:srgbClr val="000000">
                <a:alpha val="60000"/>
              </a:srgbClr>
            </a:outerShdw>
          </a:effectLst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</a:effectLst>
          <a:scene3d>
            <a:camera prst="orthographicFront">
              <a:rot lat="0" lon="0" rev="0"/>
            </a:camera>
            <a:lightRig rig="balanced" dir="tl">
              <a:rot lat="0" lon="0" rev="4200000"/>
            </a:lightRig>
          </a:scene3d>
          <a:sp3d>
            <a:bevelT w="25400" h="12700" prst="softRound"/>
          </a:sp3d>
        </a:effectStyle>
        <a:effectStyle>
          <a:effectLst>
            <a:innerShdw blurRad="76200" dist="25400" dir="13500000">
              <a:srgbClr val="000000">
                <a:alpha val="60000"/>
              </a:srgbClr>
            </a:innerShdw>
            <a:softEdge rad="31750"/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lumMod val="90000"/>
              </a:schemeClr>
            </a:gs>
            <a:gs pos="30000">
              <a:schemeClr val="phClr">
                <a:lumMod val="75000"/>
              </a:schemeClr>
            </a:gs>
            <a:gs pos="100000">
              <a:schemeClr val="phClr">
                <a:lumMod val="10000"/>
              </a:schemeClr>
            </a:gs>
          </a:gsLst>
          <a:path path="rect">
            <a:fillToRect l="100000" t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Moonlight</Template>
  <TotalTime>58</TotalTime>
  <Words>130</Words>
  <Application>Microsoft Office PowerPoint</Application>
  <PresentationFormat>Předvádění na obrazovce (4:3)</PresentationFormat>
  <Paragraphs>31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1</vt:lpstr>
      <vt:lpstr>Mikoláš Aleš</vt:lpstr>
      <vt:lpstr>Anotace</vt:lpstr>
      <vt:lpstr>Mikoláš Aleš (1852 – 1913)</vt:lpstr>
      <vt:lpstr>Mikoláš Aleš</vt:lpstr>
      <vt:lpstr>Snímek 5</vt:lpstr>
      <vt:lpstr>Snímek 6</vt:lpstr>
      <vt:lpstr>Snímek 7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12</cp:revision>
  <dcterms:created xsi:type="dcterms:W3CDTF">2011-04-12T15:51:18Z</dcterms:created>
  <dcterms:modified xsi:type="dcterms:W3CDTF">2013-07-01T07:51:38Z</dcterms:modified>
</cp:coreProperties>
</file>