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61" r:id="rId6"/>
    <p:sldId id="262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987034-6E2A-4978-8322-31BC945F557C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92C8445-A1D8-4FB0-86F9-07BFD736794D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1067DD4F-F322-43AC-B784-7AE6C58F2895}" type="parTrans" cxnId="{E0CFE2F4-7FFB-469B-8751-F7EF5552DE33}">
      <dgm:prSet/>
      <dgm:spPr/>
      <dgm:t>
        <a:bodyPr/>
        <a:lstStyle/>
        <a:p>
          <a:endParaRPr lang="cs-CZ"/>
        </a:p>
      </dgm:t>
    </dgm:pt>
    <dgm:pt modelId="{B9E05DE8-1942-4657-B6F1-18A50F52D278}" type="sibTrans" cxnId="{E0CFE2F4-7FFB-469B-8751-F7EF5552DE33}">
      <dgm:prSet/>
      <dgm:spPr/>
      <dgm:t>
        <a:bodyPr/>
        <a:lstStyle/>
        <a:p>
          <a:endParaRPr lang="cs-CZ"/>
        </a:p>
      </dgm:t>
    </dgm:pt>
    <dgm:pt modelId="{9A3EAEF6-222F-4856-903A-B37ECE93E01E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D2730C1C-1A2E-489A-B3E7-E74E85D5F055}" type="parTrans" cxnId="{5AB0DF93-39F8-4E8B-AF64-16EB8D34CE3C}">
      <dgm:prSet/>
      <dgm:spPr/>
      <dgm:t>
        <a:bodyPr/>
        <a:lstStyle/>
        <a:p>
          <a:endParaRPr lang="cs-CZ"/>
        </a:p>
      </dgm:t>
    </dgm:pt>
    <dgm:pt modelId="{8101B7C8-2F00-4BFB-967B-5D53A9D793CB}" type="sibTrans" cxnId="{5AB0DF93-39F8-4E8B-AF64-16EB8D34CE3C}">
      <dgm:prSet/>
      <dgm:spPr/>
      <dgm:t>
        <a:bodyPr/>
        <a:lstStyle/>
        <a:p>
          <a:endParaRPr lang="cs-CZ"/>
        </a:p>
      </dgm:t>
    </dgm:pt>
    <dgm:pt modelId="{4184FB37-E41F-43E8-A3DD-9646878A4B0F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E175DA68-DDEF-4F21-8449-7F4D340CC26E}" type="parTrans" cxnId="{17B8279A-B383-4549-8753-A2641D2CFC46}">
      <dgm:prSet/>
      <dgm:spPr/>
      <dgm:t>
        <a:bodyPr/>
        <a:lstStyle/>
        <a:p>
          <a:endParaRPr lang="cs-CZ"/>
        </a:p>
      </dgm:t>
    </dgm:pt>
    <dgm:pt modelId="{65880AAC-E05F-4AF1-955E-13567D46EBE7}" type="sibTrans" cxnId="{17B8279A-B383-4549-8753-A2641D2CFC46}">
      <dgm:prSet/>
      <dgm:spPr/>
      <dgm:t>
        <a:bodyPr/>
        <a:lstStyle/>
        <a:p>
          <a:endParaRPr lang="cs-CZ"/>
        </a:p>
      </dgm:t>
    </dgm:pt>
    <dgm:pt modelId="{C3C06A6A-A830-4F4D-A154-BECE0D880711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C6436953-7AF9-4163-957E-70E8A64C9F9B}" type="parTrans" cxnId="{04C4AB94-A59E-4A07-AA40-9F1448DDE136}">
      <dgm:prSet/>
      <dgm:spPr/>
      <dgm:t>
        <a:bodyPr/>
        <a:lstStyle/>
        <a:p>
          <a:endParaRPr lang="cs-CZ"/>
        </a:p>
      </dgm:t>
    </dgm:pt>
    <dgm:pt modelId="{61A74C3B-AE8B-4CA4-9EA3-45AC38D303C0}" type="sibTrans" cxnId="{04C4AB94-A59E-4A07-AA40-9F1448DDE136}">
      <dgm:prSet/>
      <dgm:spPr/>
      <dgm:t>
        <a:bodyPr/>
        <a:lstStyle/>
        <a:p>
          <a:endParaRPr lang="cs-CZ"/>
        </a:p>
      </dgm:t>
    </dgm:pt>
    <dgm:pt modelId="{2D6BA71E-5695-4BA1-8DDA-4C239717F24E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867B49C2-5F13-4C40-84EA-2240AD0F3954}" type="parTrans" cxnId="{648EBB7A-20A0-4508-94A3-EB703A9AA248}">
      <dgm:prSet/>
      <dgm:spPr/>
      <dgm:t>
        <a:bodyPr/>
        <a:lstStyle/>
        <a:p>
          <a:endParaRPr lang="cs-CZ"/>
        </a:p>
      </dgm:t>
    </dgm:pt>
    <dgm:pt modelId="{84A04D52-13CD-480C-AB14-F98E249F7A9A}" type="sibTrans" cxnId="{648EBB7A-20A0-4508-94A3-EB703A9AA248}">
      <dgm:prSet/>
      <dgm:spPr/>
      <dgm:t>
        <a:bodyPr/>
        <a:lstStyle/>
        <a:p>
          <a:endParaRPr lang="cs-CZ"/>
        </a:p>
      </dgm:t>
    </dgm:pt>
    <dgm:pt modelId="{F5FDFC9A-186C-4D93-8B8A-683413831779}" type="pres">
      <dgm:prSet presAssocID="{25987034-6E2A-4978-8322-31BC945F557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030399-A6A2-44E0-BC68-A8BB241FBED5}" type="pres">
      <dgm:prSet presAssocID="{25987034-6E2A-4978-8322-31BC945F557C}" presName="cycle" presStyleCnt="0"/>
      <dgm:spPr/>
    </dgm:pt>
    <dgm:pt modelId="{F6096A0B-EDA6-4BB6-BFB2-6A3D746808EA}" type="pres">
      <dgm:prSet presAssocID="{392C8445-A1D8-4FB0-86F9-07BFD736794D}" presName="nodeFirstNode" presStyleLbl="node1" presStyleIdx="0" presStyleCnt="5" custScaleX="50440" custScaleY="100276" custRadScaleRad="99985" custRadScaleInc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28E617-625B-427D-9B91-1CFE6AECF4F1}" type="pres">
      <dgm:prSet presAssocID="{B9E05DE8-1942-4657-B6F1-18A50F52D278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87331C54-E872-490B-AAB5-6A8AD01B3221}" type="pres">
      <dgm:prSet presAssocID="{9A3EAEF6-222F-4856-903A-B37ECE93E01E}" presName="nodeFollowingNodes" presStyleLbl="node1" presStyleIdx="1" presStyleCnt="5" custScaleX="46530" custScaleY="91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D3F58F-88BB-4314-8CEF-F3CE7793B98A}" type="pres">
      <dgm:prSet presAssocID="{4184FB37-E41F-43E8-A3DD-9646878A4B0F}" presName="nodeFollowingNodes" presStyleLbl="node1" presStyleIdx="2" presStyleCnt="5" custScaleX="50604" custScaleY="1004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86B0E4-2789-4909-8742-BBD45EA596AB}" type="pres">
      <dgm:prSet presAssocID="{C3C06A6A-A830-4F4D-A154-BECE0D880711}" presName="nodeFollowingNodes" presStyleLbl="node1" presStyleIdx="3" presStyleCnt="5" custScaleX="52357" custScaleY="1003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956886-ECBA-4A3E-AE05-81BED383A4EA}" type="pres">
      <dgm:prSet presAssocID="{2D6BA71E-5695-4BA1-8DDA-4C239717F24E}" presName="nodeFollowingNodes" presStyleLbl="node1" presStyleIdx="4" presStyleCnt="5" custScaleX="49739" custScaleY="911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0E779A-A4B6-4A40-9AE1-1E0376A21BF6}" type="presOf" srcId="{4184FB37-E41F-43E8-A3DD-9646878A4B0F}" destId="{BAD3F58F-88BB-4314-8CEF-F3CE7793B98A}" srcOrd="0" destOrd="0" presId="urn:microsoft.com/office/officeart/2005/8/layout/cycle3"/>
    <dgm:cxn modelId="{88570D53-D0D8-4058-9612-29944458C489}" type="presOf" srcId="{B9E05DE8-1942-4657-B6F1-18A50F52D278}" destId="{2D28E617-625B-427D-9B91-1CFE6AECF4F1}" srcOrd="0" destOrd="0" presId="urn:microsoft.com/office/officeart/2005/8/layout/cycle3"/>
    <dgm:cxn modelId="{31830499-DC6C-4EFE-BA87-4E8360524056}" type="presOf" srcId="{392C8445-A1D8-4FB0-86F9-07BFD736794D}" destId="{F6096A0B-EDA6-4BB6-BFB2-6A3D746808EA}" srcOrd="0" destOrd="0" presId="urn:microsoft.com/office/officeart/2005/8/layout/cycle3"/>
    <dgm:cxn modelId="{2B210649-75AC-48C6-971E-FC4438D70C20}" type="presOf" srcId="{9A3EAEF6-222F-4856-903A-B37ECE93E01E}" destId="{87331C54-E872-490B-AAB5-6A8AD01B3221}" srcOrd="0" destOrd="0" presId="urn:microsoft.com/office/officeart/2005/8/layout/cycle3"/>
    <dgm:cxn modelId="{17B8279A-B383-4549-8753-A2641D2CFC46}" srcId="{25987034-6E2A-4978-8322-31BC945F557C}" destId="{4184FB37-E41F-43E8-A3DD-9646878A4B0F}" srcOrd="2" destOrd="0" parTransId="{E175DA68-DDEF-4F21-8449-7F4D340CC26E}" sibTransId="{65880AAC-E05F-4AF1-955E-13567D46EBE7}"/>
    <dgm:cxn modelId="{5AB0DF93-39F8-4E8B-AF64-16EB8D34CE3C}" srcId="{25987034-6E2A-4978-8322-31BC945F557C}" destId="{9A3EAEF6-222F-4856-903A-B37ECE93E01E}" srcOrd="1" destOrd="0" parTransId="{D2730C1C-1A2E-489A-B3E7-E74E85D5F055}" sibTransId="{8101B7C8-2F00-4BFB-967B-5D53A9D793CB}"/>
    <dgm:cxn modelId="{648EBB7A-20A0-4508-94A3-EB703A9AA248}" srcId="{25987034-6E2A-4978-8322-31BC945F557C}" destId="{2D6BA71E-5695-4BA1-8DDA-4C239717F24E}" srcOrd="4" destOrd="0" parTransId="{867B49C2-5F13-4C40-84EA-2240AD0F3954}" sibTransId="{84A04D52-13CD-480C-AB14-F98E249F7A9A}"/>
    <dgm:cxn modelId="{E0CFE2F4-7FFB-469B-8751-F7EF5552DE33}" srcId="{25987034-6E2A-4978-8322-31BC945F557C}" destId="{392C8445-A1D8-4FB0-86F9-07BFD736794D}" srcOrd="0" destOrd="0" parTransId="{1067DD4F-F322-43AC-B784-7AE6C58F2895}" sibTransId="{B9E05DE8-1942-4657-B6F1-18A50F52D278}"/>
    <dgm:cxn modelId="{80EE1033-546A-4856-A4F2-01A1235B3165}" type="presOf" srcId="{C3C06A6A-A830-4F4D-A154-BECE0D880711}" destId="{0C86B0E4-2789-4909-8742-BBD45EA596AB}" srcOrd="0" destOrd="0" presId="urn:microsoft.com/office/officeart/2005/8/layout/cycle3"/>
    <dgm:cxn modelId="{01440C36-3401-4B8A-A877-42B3981F3355}" type="presOf" srcId="{25987034-6E2A-4978-8322-31BC945F557C}" destId="{F5FDFC9A-186C-4D93-8B8A-683413831779}" srcOrd="0" destOrd="0" presId="urn:microsoft.com/office/officeart/2005/8/layout/cycle3"/>
    <dgm:cxn modelId="{C2CAC3BA-667C-41D2-ABED-ECA20A6B40ED}" type="presOf" srcId="{2D6BA71E-5695-4BA1-8DDA-4C239717F24E}" destId="{2B956886-ECBA-4A3E-AE05-81BED383A4EA}" srcOrd="0" destOrd="0" presId="urn:microsoft.com/office/officeart/2005/8/layout/cycle3"/>
    <dgm:cxn modelId="{04C4AB94-A59E-4A07-AA40-9F1448DDE136}" srcId="{25987034-6E2A-4978-8322-31BC945F557C}" destId="{C3C06A6A-A830-4F4D-A154-BECE0D880711}" srcOrd="3" destOrd="0" parTransId="{C6436953-7AF9-4163-957E-70E8A64C9F9B}" sibTransId="{61A74C3B-AE8B-4CA4-9EA3-45AC38D303C0}"/>
    <dgm:cxn modelId="{5DB8C5F3-EA67-4A64-8E51-3D72B3DC51B4}" type="presParOf" srcId="{F5FDFC9A-186C-4D93-8B8A-683413831779}" destId="{AF030399-A6A2-44E0-BC68-A8BB241FBED5}" srcOrd="0" destOrd="0" presId="urn:microsoft.com/office/officeart/2005/8/layout/cycle3"/>
    <dgm:cxn modelId="{159EB776-E93E-4742-B958-50CED1C35DEC}" type="presParOf" srcId="{AF030399-A6A2-44E0-BC68-A8BB241FBED5}" destId="{F6096A0B-EDA6-4BB6-BFB2-6A3D746808EA}" srcOrd="0" destOrd="0" presId="urn:microsoft.com/office/officeart/2005/8/layout/cycle3"/>
    <dgm:cxn modelId="{A43FD776-7F86-4899-A90A-885BB0B1980F}" type="presParOf" srcId="{AF030399-A6A2-44E0-BC68-A8BB241FBED5}" destId="{2D28E617-625B-427D-9B91-1CFE6AECF4F1}" srcOrd="1" destOrd="0" presId="urn:microsoft.com/office/officeart/2005/8/layout/cycle3"/>
    <dgm:cxn modelId="{C6C35429-533B-4D3A-8A9C-B04839D88E3D}" type="presParOf" srcId="{AF030399-A6A2-44E0-BC68-A8BB241FBED5}" destId="{87331C54-E872-490B-AAB5-6A8AD01B3221}" srcOrd="2" destOrd="0" presId="urn:microsoft.com/office/officeart/2005/8/layout/cycle3"/>
    <dgm:cxn modelId="{70CFD16F-AD58-4105-A6AE-BAE87AC5612C}" type="presParOf" srcId="{AF030399-A6A2-44E0-BC68-A8BB241FBED5}" destId="{BAD3F58F-88BB-4314-8CEF-F3CE7793B98A}" srcOrd="3" destOrd="0" presId="urn:microsoft.com/office/officeart/2005/8/layout/cycle3"/>
    <dgm:cxn modelId="{2ABA82E2-7833-407C-8E57-B2C7589F1783}" type="presParOf" srcId="{AF030399-A6A2-44E0-BC68-A8BB241FBED5}" destId="{0C86B0E4-2789-4909-8742-BBD45EA596AB}" srcOrd="4" destOrd="0" presId="urn:microsoft.com/office/officeart/2005/8/layout/cycle3"/>
    <dgm:cxn modelId="{3DDA9351-7635-4800-BC2E-9A473CEF1247}" type="presParOf" srcId="{AF030399-A6A2-44E0-BC68-A8BB241FBED5}" destId="{2B956886-ECBA-4A3E-AE05-81BED383A4E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28E617-625B-427D-9B91-1CFE6AECF4F1}">
      <dsp:nvSpPr>
        <dsp:cNvPr id="0" name=""/>
        <dsp:cNvSpPr/>
      </dsp:nvSpPr>
      <dsp:spPr>
        <a:xfrm>
          <a:off x="1035702" y="176069"/>
          <a:ext cx="4054539" cy="4054539"/>
        </a:xfrm>
        <a:prstGeom prst="circularArrow">
          <a:avLst>
            <a:gd name="adj1" fmla="val 5544"/>
            <a:gd name="adj2" fmla="val 330680"/>
            <a:gd name="adj3" fmla="val 14868880"/>
            <a:gd name="adj4" fmla="val 16750515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096A0B-EDA6-4BB6-BFB2-6A3D746808EA}">
      <dsp:nvSpPr>
        <dsp:cNvPr id="0" name=""/>
        <dsp:cNvSpPr/>
      </dsp:nvSpPr>
      <dsp:spPr>
        <a:xfrm>
          <a:off x="2592290" y="-5"/>
          <a:ext cx="941364" cy="935727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 </a:t>
          </a:r>
          <a:endParaRPr lang="cs-CZ" sz="3100" kern="1200" dirty="0"/>
        </a:p>
      </dsp:txBody>
      <dsp:txXfrm>
        <a:off x="2637968" y="45673"/>
        <a:ext cx="850008" cy="844371"/>
      </dsp:txXfrm>
    </dsp:sp>
    <dsp:sp modelId="{87331C54-E872-490B-AAB5-6A8AD01B3221}">
      <dsp:nvSpPr>
        <dsp:cNvPr id="0" name=""/>
        <dsp:cNvSpPr/>
      </dsp:nvSpPr>
      <dsp:spPr>
        <a:xfrm>
          <a:off x="4273167" y="1237044"/>
          <a:ext cx="868391" cy="850549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 </a:t>
          </a:r>
          <a:endParaRPr lang="cs-CZ" sz="3100" kern="1200" dirty="0"/>
        </a:p>
      </dsp:txBody>
      <dsp:txXfrm>
        <a:off x="4314687" y="1278564"/>
        <a:ext cx="785351" cy="767509"/>
      </dsp:txXfrm>
    </dsp:sp>
    <dsp:sp modelId="{BAD3F58F-88BB-4314-8CEF-F3CE7793B98A}">
      <dsp:nvSpPr>
        <dsp:cNvPr id="0" name=""/>
        <dsp:cNvSpPr/>
      </dsp:nvSpPr>
      <dsp:spPr>
        <a:xfrm>
          <a:off x="3607049" y="3126567"/>
          <a:ext cx="944424" cy="937696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 </a:t>
          </a:r>
          <a:endParaRPr lang="cs-CZ" sz="3000" kern="1200" dirty="0"/>
        </a:p>
      </dsp:txBody>
      <dsp:txXfrm>
        <a:off x="3652824" y="3172342"/>
        <a:ext cx="852874" cy="846146"/>
      </dsp:txXfrm>
    </dsp:sp>
    <dsp:sp modelId="{0C86B0E4-2789-4909-8742-BBD45EA596AB}">
      <dsp:nvSpPr>
        <dsp:cNvPr id="0" name=""/>
        <dsp:cNvSpPr/>
      </dsp:nvSpPr>
      <dsp:spPr>
        <a:xfrm>
          <a:off x="1558112" y="3127323"/>
          <a:ext cx="977141" cy="936185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 </a:t>
          </a:r>
          <a:endParaRPr lang="cs-CZ" sz="2900" kern="1200" dirty="0"/>
        </a:p>
      </dsp:txBody>
      <dsp:txXfrm>
        <a:off x="1603813" y="3173024"/>
        <a:ext cx="885739" cy="844783"/>
      </dsp:txXfrm>
    </dsp:sp>
    <dsp:sp modelId="{2B956886-ECBA-4A3E-AE05-81BED383A4EA}">
      <dsp:nvSpPr>
        <dsp:cNvPr id="0" name=""/>
        <dsp:cNvSpPr/>
      </dsp:nvSpPr>
      <dsp:spPr>
        <a:xfrm>
          <a:off x="954441" y="1237048"/>
          <a:ext cx="928281" cy="850540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 </a:t>
          </a:r>
          <a:endParaRPr lang="cs-CZ" sz="2800" kern="1200" dirty="0"/>
        </a:p>
      </dsp:txBody>
      <dsp:txXfrm>
        <a:off x="995961" y="1278568"/>
        <a:ext cx="845241" cy="76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98F44-5F4D-422C-B1E6-93293F75862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0BE27-2F6F-46BD-8831-1452264B7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7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50BE27-2F6F-46BD-8831-1452264B737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393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50BE27-2F6F-46BD-8831-1452264B737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070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Zpěv bez hudebního doprovodu. Po skončení prezentace je možno si tanec zatančit.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50BE27-2F6F-46BD-8831-1452264B737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567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50BE27-2F6F-46BD-8831-1452264B737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459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audio" Target="../media/media1.mp3"/><Relationship Id="rId7" Type="http://schemas.openxmlformats.org/officeDocument/2006/relationships/image" Target="../media/image6.png"/><Relationship Id="rId2" Type="http://schemas.microsoft.com/office/2007/relationships/media" Target="../media/media1.mp3"/><Relationship Id="rId1" Type="http://schemas.openxmlformats.org/officeDocument/2006/relationships/tags" Target="../tags/tag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audio" Target="../media/media2.mp3"/><Relationship Id="rId7" Type="http://schemas.openxmlformats.org/officeDocument/2006/relationships/diagramLayout" Target="../diagrams/layout1.xml"/><Relationship Id="rId2" Type="http://schemas.microsoft.com/office/2007/relationships/media" Target="../media/media2.mp3"/><Relationship Id="rId1" Type="http://schemas.openxmlformats.org/officeDocument/2006/relationships/tags" Target="../tags/tag3.xml"/><Relationship Id="rId6" Type="http://schemas.openxmlformats.org/officeDocument/2006/relationships/diagramData" Target="../diagrams/data1.xml"/><Relationship Id="rId11" Type="http://schemas.openxmlformats.org/officeDocument/2006/relationships/image" Target="../media/image11.png"/><Relationship Id="rId5" Type="http://schemas.openxmlformats.org/officeDocument/2006/relationships/notesSlide" Target="../notesSlides/notesSlide3.xml"/><Relationship Id="rId10" Type="http://schemas.microsoft.com/office/2007/relationships/diagramDrawing" Target="../diagrams/drawing1.xml"/><Relationship Id="rId4" Type="http://schemas.openxmlformats.org/officeDocument/2006/relationships/slideLayout" Target="../slideLayouts/slideLayout2.xml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68846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VY_32_INOVACE_13_Pásla ovečky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Pásla ovečky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B4A6B7Q4\MC90033233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5619031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05390" y="5748967"/>
            <a:ext cx="30296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Mgr. Iva </a:t>
            </a:r>
            <a:r>
              <a:rPr lang="cs-CZ" smtClean="0"/>
              <a:t>Dušková, 2</a:t>
            </a:r>
            <a:r>
              <a:rPr lang="cs-CZ" dirty="0"/>
              <a:t>. ZŠ Dobříš </a:t>
            </a:r>
          </a:p>
          <a:p>
            <a:pPr algn="ctr"/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1186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69"/>
    </mc:Choice>
    <mc:Fallback xmlns="">
      <p:transition spd="slow" advTm="6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Pásla ovečky</a:t>
            </a:r>
          </a:p>
          <a:p>
            <a:pPr marL="0" indent="0" algn="ctr">
              <a:buNone/>
            </a:pPr>
            <a:r>
              <a:rPr lang="cs-CZ" dirty="0" smtClean="0"/>
              <a:t>v zeleném háječku,</a:t>
            </a:r>
          </a:p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ásla ovečky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 černém lese.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4136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2655"/>
            <a:ext cx="2016223" cy="14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RZBRHLXH\MC900297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54703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29-AudioTrack 29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164288" y="5080406"/>
            <a:ext cx="609600" cy="609600"/>
          </a:xfrm>
          <a:prstGeom prst="rect">
            <a:avLst/>
          </a:prstGeom>
        </p:spPr>
      </p:pic>
      <p:pic>
        <p:nvPicPr>
          <p:cNvPr id="3074" name="Picture 2" descr="C:\Users\OEM\AppData\Local\Microsoft\Windows\Temporary Internet Files\Content.IE5\H1KETE02\MC9003258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830" y="4347057"/>
            <a:ext cx="183611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2FH3CH61\MC9002001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09" y="150680"/>
            <a:ext cx="1425550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4687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8367">
        <p:blinds dir="vert"/>
      </p:transition>
    </mc:Choice>
    <mc:Fallback xmlns="">
      <p:transition spd="slow" advTm="18367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Já na ni </a:t>
            </a:r>
            <a:r>
              <a:rPr lang="cs-CZ" dirty="0" err="1" smtClean="0"/>
              <a:t>dupy</a:t>
            </a:r>
            <a:r>
              <a:rPr lang="cs-CZ" dirty="0" smtClean="0"/>
              <a:t>, </a:t>
            </a:r>
            <a:r>
              <a:rPr lang="cs-CZ" dirty="0" err="1" smtClean="0"/>
              <a:t>dupy</a:t>
            </a:r>
            <a:r>
              <a:rPr lang="cs-CZ" dirty="0" smtClean="0"/>
              <a:t>, dup,</a:t>
            </a:r>
          </a:p>
          <a:p>
            <a:pPr marL="0" indent="0" algn="ctr">
              <a:buNone/>
            </a:pPr>
            <a:r>
              <a:rPr lang="cs-CZ" dirty="0" smtClean="0"/>
              <a:t>ona zas </a:t>
            </a:r>
            <a:r>
              <a:rPr lang="cs-CZ" dirty="0" err="1" smtClean="0"/>
              <a:t>cupy</a:t>
            </a:r>
            <a:r>
              <a:rPr lang="cs-CZ" dirty="0" smtClean="0"/>
              <a:t>, </a:t>
            </a:r>
            <a:r>
              <a:rPr lang="cs-CZ" dirty="0" err="1" smtClean="0"/>
              <a:t>cupy</a:t>
            </a:r>
            <a:r>
              <a:rPr lang="cs-CZ" dirty="0"/>
              <a:t>,</a:t>
            </a:r>
            <a:r>
              <a:rPr lang="cs-CZ" dirty="0" smtClean="0"/>
              <a:t> cup,</a:t>
            </a:r>
          </a:p>
          <a:p>
            <a:pPr marL="0" indent="0" algn="ctr">
              <a:buNone/>
            </a:pPr>
            <a:r>
              <a:rPr lang="cs-CZ" dirty="0" smtClean="0"/>
              <a:t>houfem ovečky, </a:t>
            </a:r>
          </a:p>
          <a:p>
            <a:pPr marL="0" indent="0" algn="ctr">
              <a:buNone/>
            </a:pPr>
            <a:r>
              <a:rPr lang="cs-CZ" dirty="0" smtClean="0"/>
              <a:t>seberte se všecky,</a:t>
            </a:r>
          </a:p>
          <a:p>
            <a:pPr marL="0" indent="0" algn="ctr">
              <a:buNone/>
            </a:pPr>
            <a:r>
              <a:rPr lang="cs-CZ" dirty="0"/>
              <a:t>h</a:t>
            </a:r>
            <a:r>
              <a:rPr lang="cs-CZ" dirty="0" smtClean="0"/>
              <a:t>oufem ovečky, </a:t>
            </a:r>
          </a:p>
          <a:p>
            <a:pPr marL="0" indent="0" algn="ctr">
              <a:buNone/>
            </a:pPr>
            <a:r>
              <a:rPr lang="cs-CZ" dirty="0" smtClean="0"/>
              <a:t>seberte se.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S2OJ9WZ5\MP9002277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49080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82"/>
    </mc:Choice>
    <mc:Fallback xmlns="">
      <p:transition spd="slow" advTm="18882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Znáte tanec „Pásla ovečky“?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4391456"/>
              </p:ext>
            </p:extLst>
          </p:nvPr>
        </p:nvGraphicFramePr>
        <p:xfrm>
          <a:off x="1475656" y="148478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" name="66-Pásla ovečky 66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092280" y="90872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024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37"/>
    </mc:Choice>
    <mc:Fallback xmlns="">
      <p:transition spd="slow" advTm="23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10" dur="1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  <p:bldGraphic spid="4" grpId="0">
        <p:bldAsOne/>
      </p:bldGraphic>
    </p:bldLst>
  </p:timing>
  <p:extLst>
    <p:ext uri="{E180D4A7-C9FB-4DFB-919C-405C955672EB}">
      <p14:showEvtLst xmlns:p14="http://schemas.microsoft.com/office/powerpoint/2010/main">
        <p14:playEvt time="4771" objId="5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mtClean="0"/>
              <a:t>                        </a:t>
            </a:r>
            <a:r>
              <a:rPr lang="cs-CZ" sz="4000" dirty="0" err="1" smtClean="0">
                <a:solidFill>
                  <a:schemeClr val="accent4">
                    <a:lumMod val="75000"/>
                  </a:schemeClr>
                </a:solidFill>
              </a:rPr>
              <a:t>Bééééééééééééé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!</a:t>
            </a:r>
          </a:p>
        </p:txBody>
      </p:sp>
      <p:pic>
        <p:nvPicPr>
          <p:cNvPr id="2051" name="Picture 3" descr="C:\Users\OEM\AppData\Local\Microsoft\Windows\Temporary Internet Files\Content.IE5\PG9PTAV0\MC9003305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349" y="3177083"/>
            <a:ext cx="1727302" cy="50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PG9PTAV0\MC900057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905" y="1268760"/>
            <a:ext cx="4095791" cy="351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14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55"/>
    </mc:Choice>
    <mc:Fallback xmlns="">
      <p:transition spd="slow" advTm="7455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 descr="C:\Users\OEM\AppData\Local\Microsoft\Windows\Temporary Internet Files\Content.IE5\B4A6B7Q4\MP90044658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7098941" cy="548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86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80"/>
    </mc:Choice>
    <mc:Fallback xmlns="">
      <p:transition spd="slow" advTm="1398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r>
              <a:rPr lang="cs-CZ" dirty="0"/>
              <a:t>Hudba: CD Dětské písně a říkadla, Disky, 1999</a:t>
            </a:r>
          </a:p>
          <a:p>
            <a:r>
              <a:rPr lang="cs-CZ" dirty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33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7"/>
    </mc:Choice>
    <mc:Fallback xmlns="">
      <p:transition spd="slow" advTm="3757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1|5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3.2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136</Words>
  <Application>Microsoft Office PowerPoint</Application>
  <PresentationFormat>Předvádění na obrazovce (4:3)</PresentationFormat>
  <Paragraphs>47</Paragraphs>
  <Slides>8</Slides>
  <Notes>4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Pásla ovečky</vt:lpstr>
      <vt:lpstr> </vt:lpstr>
      <vt:lpstr> </vt:lpstr>
      <vt:lpstr> 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Pásla ovečky</dc:title>
  <dc:creator>Mgr. Iva Dušková</dc:creator>
  <cp:lastModifiedBy>OEM</cp:lastModifiedBy>
  <cp:revision>29</cp:revision>
  <dcterms:created xsi:type="dcterms:W3CDTF">2011-08-26T13:16:56Z</dcterms:created>
  <dcterms:modified xsi:type="dcterms:W3CDTF">2011-11-29T08:13:57Z</dcterms:modified>
</cp:coreProperties>
</file>