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afrika+zv%C3%AD%C5%99ata&amp;hl=cs&amp;tbm=isch&amp;tbnid=OX14xXB5SJV4VM:&amp;imgrefurl=http://www.machacci.com/afrika07.htm&amp;docid=4-76TRaXf6RxkM&amp;w=480&amp;h=360&amp;ei=ff5hTqaSGeaA4gSSqsTLCg&amp;zoom=1&amp;iact=rc&amp;dur=325&amp;page=3&amp;tbnh=132&amp;tbnw=191&amp;start=32&amp;ndsp=15&amp;ved=1t:429,r:2,s:32&amp;tx=17&amp;ty=47&amp;biw=1191&amp;bih=599" TargetMode="External"/><Relationship Id="rId2" Type="http://schemas.openxmlformats.org/officeDocument/2006/relationships/hyperlink" Target="http://www.google.cz/imgres?q=afrika+mapa&amp;hl=cs&amp;sa=X&amp;tbm=isch&amp;tbnid=A3P_h1lAHn26yM:&amp;imgrefurl=http://partner.ncore.cz/atlas/afrika/&amp;docid=BdIMOQFpD_cGdM&amp;w=405&amp;h=442&amp;ei=S_5hTsOON9GK4gS2-si_Cg&amp;zoom=1&amp;iact=rc&amp;dur=169&amp;page=1&amp;tbnh=134&amp;tbnw=134&amp;start=0&amp;ndsp=21&amp;ved=1t:429,r:15,s:0&amp;tx=83&amp;ty=53&amp;biw=1191&amp;bih=59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977142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Zeměpis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VY_52_INOVACE_02_Afrika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Calibri"/>
                          <a:cs typeface="Times New Roman"/>
                        </a:rPr>
                        <a:t>Vladimír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 Kopal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03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8000" dirty="0" smtClean="0"/>
              <a:t>Afrika  </a:t>
            </a:r>
            <a:endParaRPr lang="cs-CZ" sz="8000" dirty="0"/>
          </a:p>
        </p:txBody>
      </p:sp>
      <p:pic>
        <p:nvPicPr>
          <p:cNvPr id="1027" name="Picture 3" descr="C:\Users\OEM\Pictures\afri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40903"/>
            <a:ext cx="385762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38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71400"/>
            <a:ext cx="7924800" cy="1143000"/>
          </a:xfrm>
        </p:spPr>
        <p:txBody>
          <a:bodyPr/>
          <a:lstStyle/>
          <a:p>
            <a:r>
              <a:rPr lang="cs-CZ" dirty="0" smtClean="0"/>
              <a:t> vertikální  a horizontální členitost</a:t>
            </a:r>
            <a:endParaRPr lang="cs-CZ" dirty="0"/>
          </a:p>
        </p:txBody>
      </p:sp>
      <p:pic>
        <p:nvPicPr>
          <p:cNvPr id="2050" name="Picture 2" descr="C:\Users\OEM\Pictures\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986" y="953007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1340768"/>
            <a:ext cx="3090911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Atlas</a:t>
            </a:r>
          </a:p>
          <a:p>
            <a:r>
              <a:rPr lang="cs-CZ" dirty="0" smtClean="0"/>
              <a:t>Východoafrická vysočina</a:t>
            </a:r>
          </a:p>
          <a:p>
            <a:r>
              <a:rPr lang="cs-CZ" dirty="0" smtClean="0"/>
              <a:t>Etiopská vysočina</a:t>
            </a:r>
          </a:p>
          <a:p>
            <a:r>
              <a:rPr lang="cs-CZ" dirty="0" smtClean="0"/>
              <a:t>Konžská pánev</a:t>
            </a:r>
          </a:p>
          <a:p>
            <a:r>
              <a:rPr lang="cs-CZ" dirty="0" smtClean="0"/>
              <a:t>Dračí hory</a:t>
            </a:r>
          </a:p>
          <a:p>
            <a:r>
              <a:rPr lang="cs-CZ" dirty="0" smtClean="0"/>
              <a:t>Čadská pánev</a:t>
            </a:r>
          </a:p>
          <a:p>
            <a:r>
              <a:rPr lang="cs-CZ" dirty="0" smtClean="0"/>
              <a:t>Sahara</a:t>
            </a:r>
          </a:p>
          <a:p>
            <a:r>
              <a:rPr lang="cs-CZ" dirty="0" smtClean="0"/>
              <a:t>Kalahari</a:t>
            </a:r>
          </a:p>
          <a:p>
            <a:r>
              <a:rPr lang="cs-CZ" dirty="0" err="1" smtClean="0"/>
              <a:t>Namib</a:t>
            </a:r>
            <a:endParaRPr lang="cs-CZ" dirty="0" smtClean="0"/>
          </a:p>
          <a:p>
            <a:r>
              <a:rPr lang="cs-CZ" dirty="0" smtClean="0"/>
              <a:t>Kilimandžáro-Uhuru (5895 </a:t>
            </a:r>
            <a:r>
              <a:rPr lang="cs-CZ" dirty="0" err="1" smtClean="0"/>
              <a:t>m.n.m</a:t>
            </a:r>
            <a:r>
              <a:rPr lang="cs-CZ" dirty="0" smtClean="0"/>
              <a:t>.)</a:t>
            </a:r>
          </a:p>
          <a:p>
            <a:endParaRPr lang="cs-CZ" dirty="0" smtClean="0"/>
          </a:p>
          <a:p>
            <a:r>
              <a:rPr lang="cs-CZ" dirty="0" smtClean="0"/>
              <a:t>Somálský poloostrov</a:t>
            </a:r>
          </a:p>
          <a:p>
            <a:r>
              <a:rPr lang="cs-CZ" dirty="0" smtClean="0"/>
              <a:t>Madagaskar</a:t>
            </a:r>
          </a:p>
          <a:p>
            <a:r>
              <a:rPr lang="cs-CZ" dirty="0"/>
              <a:t>z</a:t>
            </a:r>
            <a:r>
              <a:rPr lang="cs-CZ" dirty="0" smtClean="0"/>
              <a:t>áliv Malá </a:t>
            </a:r>
            <a:r>
              <a:rPr lang="cs-CZ" dirty="0" err="1" smtClean="0"/>
              <a:t>Syrta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áliv Velká </a:t>
            </a:r>
            <a:r>
              <a:rPr lang="cs-CZ" dirty="0" err="1" smtClean="0"/>
              <a:t>Syrta</a:t>
            </a:r>
            <a:endParaRPr lang="cs-CZ" dirty="0" smtClean="0"/>
          </a:p>
          <a:p>
            <a:r>
              <a:rPr lang="cs-CZ" dirty="0"/>
              <a:t>G</a:t>
            </a:r>
            <a:r>
              <a:rPr lang="cs-CZ" dirty="0" smtClean="0"/>
              <a:t>uinejský záliv</a:t>
            </a:r>
          </a:p>
          <a:p>
            <a:r>
              <a:rPr lang="cs-CZ" dirty="0" smtClean="0"/>
              <a:t>Kapverdské ostrovy</a:t>
            </a:r>
          </a:p>
          <a:p>
            <a:r>
              <a:rPr lang="cs-CZ" dirty="0" smtClean="0"/>
              <a:t>Kanárské ostrovy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596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924800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3074" name="Picture 2" descr="C:\Users\OEM\Pictures\AFRIKA~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4714875" cy="519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34657" y="688340"/>
            <a:ext cx="952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Ř</a:t>
            </a:r>
            <a:r>
              <a:rPr lang="cs-CZ" sz="3200" dirty="0" smtClean="0"/>
              <a:t>eky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220072" y="1298447"/>
            <a:ext cx="2707729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Nil-nejdelší</a:t>
            </a:r>
          </a:p>
          <a:p>
            <a:r>
              <a:rPr lang="cs-CZ" dirty="0" smtClean="0"/>
              <a:t>Zambezi</a:t>
            </a:r>
          </a:p>
          <a:p>
            <a:r>
              <a:rPr lang="cs-CZ" dirty="0" smtClean="0"/>
              <a:t>Niger</a:t>
            </a:r>
          </a:p>
          <a:p>
            <a:r>
              <a:rPr lang="cs-CZ" dirty="0" smtClean="0"/>
              <a:t>Orange</a:t>
            </a:r>
          </a:p>
          <a:p>
            <a:r>
              <a:rPr lang="cs-CZ" dirty="0" smtClean="0"/>
              <a:t>Zair (Kongo)- nejmohutnější</a:t>
            </a:r>
          </a:p>
          <a:p>
            <a:endParaRPr lang="cs-CZ" dirty="0" smtClean="0"/>
          </a:p>
          <a:p>
            <a:r>
              <a:rPr lang="cs-CZ" sz="3200" dirty="0" smtClean="0"/>
              <a:t>        Jezera</a:t>
            </a:r>
          </a:p>
          <a:p>
            <a:endParaRPr lang="cs-CZ" sz="3200" dirty="0" smtClean="0"/>
          </a:p>
          <a:p>
            <a:r>
              <a:rPr lang="cs-CZ" dirty="0" err="1" smtClean="0"/>
              <a:t>Ukerewe</a:t>
            </a:r>
            <a:r>
              <a:rPr lang="cs-CZ" dirty="0" smtClean="0"/>
              <a:t> ( Viktoriino)- největší</a:t>
            </a:r>
          </a:p>
          <a:p>
            <a:r>
              <a:rPr lang="cs-CZ" dirty="0" smtClean="0"/>
              <a:t>Malawi</a:t>
            </a:r>
          </a:p>
          <a:p>
            <a:r>
              <a:rPr lang="cs-CZ" dirty="0" smtClean="0"/>
              <a:t>Čadské- vysychá</a:t>
            </a:r>
          </a:p>
          <a:p>
            <a:r>
              <a:rPr lang="cs-CZ" dirty="0" smtClean="0"/>
              <a:t>Tanganika- nejhlubší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velká část území</a:t>
            </a:r>
            <a:r>
              <a:rPr lang="cs-CZ" sz="3200" dirty="0" smtClean="0"/>
              <a:t> </a:t>
            </a:r>
            <a:r>
              <a:rPr lang="cs-CZ" dirty="0" smtClean="0"/>
              <a:t>Afriky</a:t>
            </a:r>
            <a:r>
              <a:rPr lang="cs-CZ" sz="3200" dirty="0" smtClean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5083037"/>
            <a:ext cx="31999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Bezodtokové oblasti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6554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99392"/>
            <a:ext cx="7924800" cy="1143000"/>
          </a:xfrm>
        </p:spPr>
        <p:txBody>
          <a:bodyPr/>
          <a:lstStyle/>
          <a:p>
            <a:r>
              <a:rPr lang="cs-CZ" dirty="0" smtClean="0"/>
              <a:t>Podnebí a krajiny</a:t>
            </a:r>
            <a:endParaRPr lang="cs-CZ" dirty="0"/>
          </a:p>
        </p:txBody>
      </p:sp>
      <p:pic>
        <p:nvPicPr>
          <p:cNvPr id="4099" name="Picture 3" descr="C:\Users\OEM\Pictures\podneb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7848872" cy="532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49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Politické rozdělení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5122" name="Picture 2" descr="C:\Users\OEM\Pictures\afrik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96752"/>
            <a:ext cx="504056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10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8253" y="1412776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j</a:t>
            </a:r>
            <a:r>
              <a:rPr lang="cs-CZ" dirty="0" smtClean="0"/>
              <a:t>ižně od Sahary- negroidní (černá) rasa</a:t>
            </a:r>
            <a:endParaRPr lang="cs-CZ" dirty="0"/>
          </a:p>
        </p:txBody>
      </p:sp>
      <p:pic>
        <p:nvPicPr>
          <p:cNvPr id="6146" name="Picture 2" descr="C:\Users\OEM\Pictures\křovác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972" y="980728"/>
            <a:ext cx="4381500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93448" y="3604374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řováci</a:t>
            </a:r>
            <a:endParaRPr lang="cs-CZ" dirty="0"/>
          </a:p>
        </p:txBody>
      </p:sp>
      <p:pic>
        <p:nvPicPr>
          <p:cNvPr id="6147" name="Picture 3" descr="C:\Users\OEM\Pictures\pygmejov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74" y="1844824"/>
            <a:ext cx="4069175" cy="272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16625" y="4166249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Pygmejové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8836" y="5013176"/>
            <a:ext cx="3983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everní část  Afriky- europoidní (bílá) rasa</a:t>
            </a:r>
            <a:endParaRPr lang="cs-CZ" dirty="0"/>
          </a:p>
        </p:txBody>
      </p:sp>
      <p:pic>
        <p:nvPicPr>
          <p:cNvPr id="6148" name="Picture 4" descr="C:\Users\OEM\Pictures\berber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11" y="4725144"/>
            <a:ext cx="1760311" cy="195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228184" y="6309320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erberská žena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13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7924800" cy="1143000"/>
          </a:xfrm>
        </p:spPr>
        <p:txBody>
          <a:bodyPr/>
          <a:lstStyle/>
          <a:p>
            <a:r>
              <a:rPr lang="cs-CZ" dirty="0" smtClean="0"/>
              <a:t>Fotogalerie- zvířata</a:t>
            </a:r>
            <a:endParaRPr lang="cs-CZ" dirty="0"/>
          </a:p>
        </p:txBody>
      </p:sp>
      <p:pic>
        <p:nvPicPr>
          <p:cNvPr id="7170" name="Picture 2" descr="C:\Users\OEM\Pictures\antilo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01" y="1124744"/>
            <a:ext cx="3713088" cy="278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OEM\Pictures\hro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0966"/>
            <a:ext cx="4204692" cy="351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OEM\Pictures\le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32892"/>
            <a:ext cx="3775968" cy="283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OEM\Pictures\sl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62" y="3909560"/>
            <a:ext cx="3005766" cy="273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OEM\Pictures\zebr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88568"/>
            <a:ext cx="25717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65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OEM\Pictures\vodopád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95" y="3861048"/>
            <a:ext cx="344504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7924800" cy="1143000"/>
          </a:xfrm>
        </p:spPr>
        <p:txBody>
          <a:bodyPr/>
          <a:lstStyle/>
          <a:p>
            <a:r>
              <a:rPr lang="cs-CZ" dirty="0" smtClean="0"/>
              <a:t>Fotogalerie- příroda</a:t>
            </a:r>
            <a:endParaRPr lang="cs-CZ" dirty="0"/>
          </a:p>
        </p:txBody>
      </p:sp>
      <p:pic>
        <p:nvPicPr>
          <p:cNvPr id="8194" name="Picture 2" descr="C:\Users\OEM\Pictures\akác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3273152" cy="218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OEM\Pictures\baoba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329" y="4077072"/>
            <a:ext cx="326702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OEM\Pictures\sahara-poust-marok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843" y="332656"/>
            <a:ext cx="3492500" cy="26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OEM\Pictures\kil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719" y="2060848"/>
            <a:ext cx="3421642" cy="225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69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691" y="-387424"/>
            <a:ext cx="7924800" cy="1143000"/>
          </a:xfrm>
        </p:spPr>
        <p:txBody>
          <a:bodyPr/>
          <a:lstStyle/>
          <a:p>
            <a:r>
              <a:rPr lang="cs-CZ" dirty="0" smtClean="0"/>
              <a:t>Fotogalerie- sídla</a:t>
            </a:r>
            <a:endParaRPr lang="cs-CZ" dirty="0"/>
          </a:p>
        </p:txBody>
      </p:sp>
      <p:pic>
        <p:nvPicPr>
          <p:cNvPr id="9218" name="Picture 2" descr="C:\Users\OEM\Pictures\chatrč pygmejů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17032"/>
            <a:ext cx="3912600" cy="260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OEM\Pictures\nairob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759" y="303447"/>
            <a:ext cx="4897464" cy="367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956376" y="3975781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airobi</a:t>
            </a:r>
            <a:endParaRPr lang="cs-CZ" dirty="0"/>
          </a:p>
        </p:txBody>
      </p:sp>
      <p:pic>
        <p:nvPicPr>
          <p:cNvPr id="9220" name="Picture 4" descr="C:\Users\OEM\Pictures\pretori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" y="692696"/>
            <a:ext cx="3563888" cy="245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827" y="3210895"/>
            <a:ext cx="848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retoria</a:t>
            </a:r>
            <a:endParaRPr lang="cs-CZ" dirty="0"/>
          </a:p>
        </p:txBody>
      </p:sp>
      <p:pic>
        <p:nvPicPr>
          <p:cNvPr id="9221" name="Picture 5" descr="C:\Users\OEM\Pictures\tunisko-oaza-tamerz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482" y="4200500"/>
            <a:ext cx="31115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78326" y="6272805"/>
            <a:ext cx="1418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áza - Tunisko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3845" y="6344697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hatrč  Pygmejů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95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7924800" cy="1143000"/>
          </a:xfrm>
        </p:spPr>
        <p:txBody>
          <a:bodyPr/>
          <a:lstStyle/>
          <a:p>
            <a:r>
              <a:rPr lang="cs-CZ" dirty="0" smtClean="0"/>
              <a:t>Otázky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6752"/>
            <a:ext cx="470673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Prochází Afrikou rovník a obratníky ? 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Okrajové oceány …………………………………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Největší záliv u Afriky?......................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Jaká je horizontální členitost Afriky?..............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V jakém podnebném pásu jsou savany? 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Nejjižnější stát </a:t>
            </a:r>
            <a:r>
              <a:rPr lang="cs-CZ" dirty="0"/>
              <a:t>A</a:t>
            </a:r>
            <a:r>
              <a:rPr lang="cs-CZ" dirty="0" smtClean="0"/>
              <a:t>friky? 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Jaké rasy žijí v Africe?..............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Typická zvířata savan? ……………………………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Co je oáza?..........................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Co je baobab?.................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54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7924800" cy="1143000"/>
          </a:xfrm>
        </p:spPr>
        <p:txBody>
          <a:bodyPr/>
          <a:lstStyle/>
          <a:p>
            <a:r>
              <a:rPr lang="cs-CZ" dirty="0" smtClean="0"/>
              <a:t>Otázky- odpovědi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6752"/>
            <a:ext cx="78500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Prochází Afrikou rovník a obratníky ? </a:t>
            </a:r>
            <a:r>
              <a:rPr lang="cs-CZ" dirty="0" smtClean="0">
                <a:solidFill>
                  <a:srgbClr val="FFFF00"/>
                </a:solidFill>
              </a:rPr>
              <a:t>ano</a:t>
            </a:r>
            <a:r>
              <a:rPr lang="cs-CZ" dirty="0" smtClean="0"/>
              <a:t>…………..</a:t>
            </a:r>
          </a:p>
          <a:p>
            <a:pPr marL="342900" indent="-342900">
              <a:buAutoNum type="arabicPeriod"/>
            </a:pPr>
            <a:r>
              <a:rPr lang="cs-CZ" dirty="0" smtClean="0"/>
              <a:t>Okrajové oceány </a:t>
            </a:r>
            <a:r>
              <a:rPr lang="cs-CZ" dirty="0" smtClean="0">
                <a:solidFill>
                  <a:srgbClr val="FFFF00"/>
                </a:solidFill>
              </a:rPr>
              <a:t> Atlantský a Indický</a:t>
            </a:r>
            <a:r>
              <a:rPr lang="cs-CZ" dirty="0" smtClean="0"/>
              <a:t>…………………………………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Největší záliv u Afriky? </a:t>
            </a:r>
            <a:r>
              <a:rPr lang="cs-CZ" dirty="0">
                <a:solidFill>
                  <a:srgbClr val="FFFF00"/>
                </a:solidFill>
              </a:rPr>
              <a:t>G</a:t>
            </a:r>
            <a:r>
              <a:rPr lang="cs-CZ" dirty="0" smtClean="0">
                <a:solidFill>
                  <a:srgbClr val="FFFF00"/>
                </a:solidFill>
              </a:rPr>
              <a:t>uinejský</a:t>
            </a:r>
            <a:r>
              <a:rPr lang="cs-CZ" dirty="0" smtClean="0"/>
              <a:t>......................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Jaká je horizontální členitost Afriky? </a:t>
            </a:r>
            <a:r>
              <a:rPr lang="cs-CZ" dirty="0" smtClean="0">
                <a:solidFill>
                  <a:srgbClr val="FFFF00"/>
                </a:solidFill>
              </a:rPr>
              <a:t>malá</a:t>
            </a:r>
            <a:r>
              <a:rPr lang="cs-CZ" dirty="0" smtClean="0"/>
              <a:t>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V jakém podnebném pásu jsou savany? </a:t>
            </a:r>
            <a:r>
              <a:rPr lang="cs-CZ" dirty="0">
                <a:solidFill>
                  <a:srgbClr val="FFFF00"/>
                </a:solidFill>
              </a:rPr>
              <a:t>s</a:t>
            </a:r>
            <a:r>
              <a:rPr lang="cs-CZ" dirty="0" smtClean="0">
                <a:solidFill>
                  <a:srgbClr val="FFFF00"/>
                </a:solidFill>
              </a:rPr>
              <a:t>třídavé tropy</a:t>
            </a:r>
            <a:r>
              <a:rPr lang="cs-CZ" dirty="0" smtClean="0"/>
              <a:t>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Nejjižnější stát </a:t>
            </a:r>
            <a:r>
              <a:rPr lang="cs-CZ" dirty="0"/>
              <a:t>A</a:t>
            </a:r>
            <a:r>
              <a:rPr lang="cs-CZ" dirty="0" smtClean="0"/>
              <a:t>friky? </a:t>
            </a:r>
            <a:r>
              <a:rPr lang="cs-CZ" dirty="0" smtClean="0">
                <a:solidFill>
                  <a:srgbClr val="FFFF00"/>
                </a:solidFill>
              </a:rPr>
              <a:t>Republika Jižní Afrika</a:t>
            </a:r>
            <a:r>
              <a:rPr lang="cs-CZ" dirty="0" smtClean="0"/>
              <a:t>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Jaké rasy žijí v Africe? </a:t>
            </a:r>
            <a:r>
              <a:rPr lang="cs-CZ" dirty="0">
                <a:solidFill>
                  <a:srgbClr val="FFFF00"/>
                </a:solidFill>
              </a:rPr>
              <a:t>č</a:t>
            </a:r>
            <a:r>
              <a:rPr lang="cs-CZ" dirty="0" smtClean="0">
                <a:solidFill>
                  <a:srgbClr val="FFFF00"/>
                </a:solidFill>
              </a:rPr>
              <a:t>erná a bílá</a:t>
            </a:r>
            <a:r>
              <a:rPr lang="cs-CZ" dirty="0" smtClean="0"/>
              <a:t>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Typická zvířata savan?  </a:t>
            </a:r>
            <a:r>
              <a:rPr lang="cs-CZ" dirty="0">
                <a:solidFill>
                  <a:srgbClr val="FFFF00"/>
                </a:solidFill>
              </a:rPr>
              <a:t>z</a:t>
            </a:r>
            <a:r>
              <a:rPr lang="cs-CZ" dirty="0" smtClean="0">
                <a:solidFill>
                  <a:srgbClr val="FFFF00"/>
                </a:solidFill>
              </a:rPr>
              <a:t>ebra, lev, slon, hroch, antilopa, žirafa</a:t>
            </a:r>
            <a:r>
              <a:rPr lang="cs-CZ" dirty="0" smtClean="0"/>
              <a:t>……………………………</a:t>
            </a:r>
          </a:p>
          <a:p>
            <a:pPr marL="342900" indent="-342900">
              <a:buAutoNum type="arabicPeriod"/>
            </a:pPr>
            <a:r>
              <a:rPr lang="cs-CZ" dirty="0" smtClean="0"/>
              <a:t>Co je oáza? </a:t>
            </a:r>
            <a:r>
              <a:rPr lang="cs-CZ" dirty="0">
                <a:solidFill>
                  <a:srgbClr val="FFFF00"/>
                </a:solidFill>
              </a:rPr>
              <a:t>m</a:t>
            </a:r>
            <a:r>
              <a:rPr lang="cs-CZ" dirty="0" smtClean="0">
                <a:solidFill>
                  <a:srgbClr val="FFFF00"/>
                </a:solidFill>
              </a:rPr>
              <a:t>ísto v poušti se zdrojem vody</a:t>
            </a:r>
            <a:r>
              <a:rPr lang="cs-CZ" dirty="0" smtClean="0"/>
              <a:t>..........................</a:t>
            </a:r>
          </a:p>
          <a:p>
            <a:pPr marL="342900" indent="-342900">
              <a:buAutoNum type="arabicPeriod"/>
            </a:pPr>
            <a:r>
              <a:rPr lang="cs-CZ" dirty="0" smtClean="0"/>
              <a:t>Co je baobab? </a:t>
            </a:r>
            <a:r>
              <a:rPr lang="cs-CZ" dirty="0">
                <a:solidFill>
                  <a:srgbClr val="FFFF00"/>
                </a:solidFill>
              </a:rPr>
              <a:t>s</a:t>
            </a:r>
            <a:r>
              <a:rPr lang="cs-CZ" dirty="0" smtClean="0">
                <a:solidFill>
                  <a:srgbClr val="FFFF00"/>
                </a:solidFill>
              </a:rPr>
              <a:t>trom v savanách</a:t>
            </a:r>
            <a:r>
              <a:rPr lang="cs-CZ" dirty="0" smtClean="0"/>
              <a:t>.................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551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8256"/>
            <a:ext cx="7924800" cy="1143000"/>
          </a:xfrm>
        </p:spPr>
        <p:txBody>
          <a:bodyPr/>
          <a:lstStyle/>
          <a:p>
            <a:r>
              <a:rPr lang="cs-CZ" dirty="0" smtClean="0"/>
              <a:t>Práce s atlasem </a:t>
            </a:r>
            <a:endParaRPr lang="cs-CZ" dirty="0"/>
          </a:p>
        </p:txBody>
      </p:sp>
      <p:pic>
        <p:nvPicPr>
          <p:cNvPr id="10242" name="Picture 2" descr="C:\Users\OEM\Pictures\fotky pro prezentce\AFRIKA~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1763"/>
            <a:ext cx="4381918" cy="48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412776"/>
            <a:ext cx="5291770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Vyhledej :nejvyšší vrchol Afriky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největší africkou poušť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průliv mezi Madagaskarem a Afrikou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Kanárské souostroví (komu patří-stát)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Kalahari</a:t>
            </a:r>
          </a:p>
          <a:p>
            <a:endParaRPr lang="cs-CZ" dirty="0"/>
          </a:p>
          <a:p>
            <a:r>
              <a:rPr lang="cs-CZ" dirty="0" smtClean="0"/>
              <a:t>Ukaž na slepé mapě: </a:t>
            </a:r>
            <a:r>
              <a:rPr lang="cs-CZ" dirty="0" err="1" smtClean="0"/>
              <a:t>Ukerewe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Nil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nejhlubší jezero Afriky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Niger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nejvodnatější řeku Afriky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řeku na které jsou Viktoriiny  </a:t>
            </a:r>
            <a:r>
              <a:rPr lang="cs-CZ" dirty="0" smtClean="0">
                <a:solidFill>
                  <a:schemeClr val="bg1"/>
                </a:solidFill>
              </a:rPr>
              <a:t>vodopády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</a:t>
            </a:r>
          </a:p>
          <a:p>
            <a:r>
              <a:rPr lang="cs-CZ" dirty="0" smtClean="0"/>
              <a:t>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376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http://www.google.cz/imgres?q=afrika+mapa&amp;hl=cs&amp;sa=X&amp;tbm=isch&amp;tbnid=A3P_h1lAHn26yM:&amp;imgrefurl=http://partner.ncore.cz/atlas/afrika/&amp;</a:t>
            </a:r>
            <a:r>
              <a:rPr lang="cs-CZ" dirty="0" smtClean="0">
                <a:hlinkClick r:id="rId2"/>
              </a:rPr>
              <a:t>docid=BdIMOQFpD_cGdM&amp;w=405&amp;h=442&amp;ei=S_5hTsOON9GK4gS2-si_Cg&amp;zoom=1&amp;iact=rc&amp;dur=169&amp;page=1&amp;tbnh=134&amp;tbnw=134&amp;start=0&amp;ndsp=21&amp;ved=1t:429,r:15,s:0&amp;tx=83&amp;ty=53&amp;biw=1191&amp;bih=599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google.cz/imgres?q=afrika+zv%C3%AD%C5%99ata&amp;hl=cs&amp;tbm=isch&amp;tbnid=OX14xXB5SJV4VM:&amp;imgrefurl=http://www.machacci.com/afrika07.htm&amp;docid=4-76TRaXf6RxkM&amp;w=480&amp;h=360&amp;ei=ff5hTqaSGeaA4gSSqsTLCg&amp;zoom=1&amp;iact=rc&amp;dur=325&amp;page=3&amp;tbnh=132&amp;tbnw=191&amp;start=32&amp;ndsp=15&amp;ved=1t:429,r:2,s:32&amp;tx=17&amp;ty=47&amp;biw=1191&amp;bih=599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255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118</TotalTime>
  <Words>344</Words>
  <Application>Microsoft Office PowerPoint</Application>
  <PresentationFormat>Předvádění na obrazovce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Horizont</vt:lpstr>
      <vt:lpstr>Prezentace aplikace PowerPoint</vt:lpstr>
      <vt:lpstr>Afrika  </vt:lpstr>
      <vt:lpstr> vertikální  a horizontální členitost</vt:lpstr>
      <vt:lpstr>Vodstvo </vt:lpstr>
      <vt:lpstr>Podnebí a krajiny</vt:lpstr>
      <vt:lpstr>Politické rozdělení </vt:lpstr>
      <vt:lpstr>Obyvatelstvo </vt:lpstr>
      <vt:lpstr>Fotogalerie- zvířata</vt:lpstr>
      <vt:lpstr>Fotogalerie- příroda</vt:lpstr>
      <vt:lpstr>Fotogalerie- sídla</vt:lpstr>
      <vt:lpstr>Otázky </vt:lpstr>
      <vt:lpstr>Otázky- odpovědi </vt:lpstr>
      <vt:lpstr>Práce s atlasem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Afrika</dc:title>
  <dc:creator>OEM</dc:creator>
  <cp:lastModifiedBy>OEM</cp:lastModifiedBy>
  <cp:revision>18</cp:revision>
  <dcterms:created xsi:type="dcterms:W3CDTF">2011-04-20T07:45:42Z</dcterms:created>
  <dcterms:modified xsi:type="dcterms:W3CDTF">2011-09-03T10:19:31Z</dcterms:modified>
</cp:coreProperties>
</file>