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63" r:id="rId5"/>
    <p:sldId id="257" r:id="rId6"/>
    <p:sldId id="258" r:id="rId7"/>
    <p:sldId id="260" r:id="rId8"/>
    <p:sldId id="261" r:id="rId9"/>
    <p:sldId id="262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7CF7-0ED4-49A4-BDF0-B2ACB7108DD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FAB0E3F-BD45-4204-9A82-00272F1F5EC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7CF7-0ED4-49A4-BDF0-B2ACB7108DD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B0E3F-BD45-4204-9A82-00272F1F5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7CF7-0ED4-49A4-BDF0-B2ACB7108DD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B0E3F-BD45-4204-9A82-00272F1F5EC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7CF7-0ED4-49A4-BDF0-B2ACB7108DD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B0E3F-BD45-4204-9A82-00272F1F5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7CF7-0ED4-49A4-BDF0-B2ACB7108DD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B0E3F-BD45-4204-9A82-00272F1F5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7CF7-0ED4-49A4-BDF0-B2ACB7108DD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B0E3F-BD45-4204-9A82-00272F1F5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7CF7-0ED4-49A4-BDF0-B2ACB7108DD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B0E3F-BD45-4204-9A82-00272F1F5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7CF7-0ED4-49A4-BDF0-B2ACB7108DD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B0E3F-BD45-4204-9A82-00272F1F5EC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7CF7-0ED4-49A4-BDF0-B2ACB7108DD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B0E3F-BD45-4204-9A82-00272F1F5EC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7CF7-0ED4-49A4-BDF0-B2ACB7108DD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B0E3F-BD45-4204-9A82-00272F1F5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7CF7-0ED4-49A4-BDF0-B2ACB7108DD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B0E3F-BD45-4204-9A82-00272F1F5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AA57CF7-0ED4-49A4-BDF0-B2ACB7108DD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FAB0E3F-BD45-4204-9A82-00272F1F5EC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alvanometer_diagram.png" TargetMode="External"/><Relationship Id="rId2" Type="http://schemas.openxmlformats.org/officeDocument/2006/relationships/hyperlink" Target="http://cs.wikipedia.org/wiki/C%C3%ADvk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Circuitbreak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680520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.3.2014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VY_32_INOVACE_12C_F8_16_Elektromagnet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Elektřina a magnetismus</a:t>
            </a:r>
            <a:endParaRPr lang="cs-CZ" sz="2400" dirty="0">
              <a:solidFill>
                <a:schemeClr val="tx1"/>
              </a:solidFill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elektromagnet, cívka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155867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text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 2" pitchFamily="18" charset="2"/>
              <a:buNone/>
            </a:pPr>
            <a:r>
              <a:rPr lang="cs-CZ" dirty="0" smtClean="0"/>
              <a:t>	Materiál slouží k představení tématu elektromagnet a jeho využití.  Žáci si zopakují pojmy cívka a téma magnet a magnetické pole.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17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Elektromagnet</a:t>
            </a:r>
            <a:endParaRPr lang="cs-CZ" dirty="0"/>
          </a:p>
        </p:txBody>
      </p:sp>
      <p:pic>
        <p:nvPicPr>
          <p:cNvPr id="1026" name="Picture 2" descr="C:\Users\Kateřina\AppData\Local\Microsoft\Windows\Temporary Internet Files\Content.IE5\03OTA08S\MC90043691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627784" y="332656"/>
            <a:ext cx="3082652" cy="3082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641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Co je to jistič?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Načrtni magnet.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Načrtni indukční čáry magnetu.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Co je to ocel?</a:t>
            </a:r>
          </a:p>
          <a:p>
            <a:pPr>
              <a:lnSpc>
                <a:spcPct val="200000"/>
              </a:lnSpc>
            </a:pPr>
            <a:endParaRPr lang="cs-CZ" dirty="0" smtClean="0"/>
          </a:p>
          <a:p>
            <a:pPr>
              <a:lnSpc>
                <a:spcPct val="200000"/>
              </a:lnSpc>
            </a:pPr>
            <a:endParaRPr lang="cs-CZ" dirty="0"/>
          </a:p>
        </p:txBody>
      </p:sp>
      <p:pic>
        <p:nvPicPr>
          <p:cNvPr id="5122" name="Picture 2" descr="C:\Users\Kateřina\AppData\Local\Microsoft\Windows\Temporary Internet Files\Content.IE5\DG3WVCOF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327525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498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elektrotechnická součástka používaná v elektrických obvodech</a:t>
            </a:r>
            <a:r>
              <a:rPr lang="cs-CZ" dirty="0" smtClean="0"/>
              <a:t>:</a:t>
            </a:r>
          </a:p>
          <a:p>
            <a:pPr lvl="4">
              <a:buFont typeface="Wingdings" panose="05000000000000000000" pitchFamily="2" charset="2"/>
              <a:buChar char="Ø"/>
            </a:pPr>
            <a:r>
              <a:rPr lang="cs-CZ" sz="2000" dirty="0"/>
              <a:t> k vytvoření magnetického pole elektrického </a:t>
            </a:r>
            <a:r>
              <a:rPr lang="cs-CZ" sz="2000" dirty="0" smtClean="0"/>
              <a:t>proudu</a:t>
            </a:r>
          </a:p>
          <a:p>
            <a:pPr lvl="4">
              <a:buFont typeface="Wingdings" panose="05000000000000000000" pitchFamily="2" charset="2"/>
              <a:buChar char="Ø"/>
            </a:pPr>
            <a:r>
              <a:rPr lang="cs-CZ" sz="2000" dirty="0" smtClean="0"/>
              <a:t> k </a:t>
            </a:r>
            <a:r>
              <a:rPr lang="cs-CZ" sz="2000" dirty="0"/>
              <a:t>indukci elektrického proudu proměnným </a:t>
            </a:r>
            <a:r>
              <a:rPr lang="cs-CZ" sz="2000" dirty="0" smtClean="0"/>
              <a:t> </a:t>
            </a:r>
          </a:p>
          <a:p>
            <a:pPr marL="1325880" lvl="4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magnetickým polem</a:t>
            </a:r>
          </a:p>
          <a:p>
            <a:pPr marL="342900" lvl="4">
              <a:buClr>
                <a:schemeClr val="accent1"/>
              </a:buClr>
            </a:pPr>
            <a:r>
              <a:rPr lang="cs-CZ" sz="2400" dirty="0"/>
              <a:t>c</a:t>
            </a:r>
            <a:r>
              <a:rPr lang="cs-CZ" sz="2400" dirty="0" smtClean="0"/>
              <a:t>ívka </a:t>
            </a:r>
            <a:r>
              <a:rPr lang="cs-CZ" sz="2400" dirty="0"/>
              <a:t>se skládá z vodiče navinutého na izolační nosnou </a:t>
            </a:r>
            <a:r>
              <a:rPr lang="cs-CZ" sz="2400" dirty="0" smtClean="0"/>
              <a:t>kostru</a:t>
            </a:r>
          </a:p>
          <a:p>
            <a:pPr marL="342900" lvl="4">
              <a:buClr>
                <a:schemeClr val="accent1"/>
              </a:buClr>
            </a:pPr>
            <a:r>
              <a:rPr lang="cs-CZ" sz="2400" dirty="0"/>
              <a:t>Ke zvětšení magnetických vlastností se dovnitř cívky vkládá </a:t>
            </a:r>
            <a:r>
              <a:rPr lang="cs-CZ" sz="2400" b="1" dirty="0"/>
              <a:t>jádro</a:t>
            </a:r>
            <a:r>
              <a:rPr lang="cs-CZ" sz="2400" dirty="0"/>
              <a:t> z magneticky měkké </a:t>
            </a:r>
            <a:r>
              <a:rPr lang="cs-CZ" sz="2400" dirty="0" smtClean="0"/>
              <a:t>oceli</a:t>
            </a:r>
          </a:p>
          <a:p>
            <a:pPr marL="114300" lvl="4" indent="0">
              <a:buClr>
                <a:schemeClr val="accent1"/>
              </a:buClr>
              <a:buNone/>
            </a:pPr>
            <a:endParaRPr lang="cs-CZ" sz="2400" dirty="0"/>
          </a:p>
        </p:txBody>
      </p:sp>
      <p:pic>
        <p:nvPicPr>
          <p:cNvPr id="2050" name="Picture 2" descr="Značka cív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524" y="5589240"/>
            <a:ext cx="376466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5004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5/5e/Inductor.jpg/220px-Induct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8442"/>
            <a:ext cx="3233092" cy="5437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41870" y="6030580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cívka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266345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elektromagnet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lnSpc>
                <a:spcPct val="150000"/>
              </a:lnSpc>
              <a:buNone/>
            </a:pP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Kolem cívky, kterou prochází el. proud, je </a:t>
            </a:r>
            <a:r>
              <a:rPr lang="cs-CZ" b="1" dirty="0" smtClean="0"/>
              <a:t>magnetické pole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Magnetické indukční čáry mají stejný tvar jako v okolí trvalého magnetu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9792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elektromagnet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Vložením jádra do cívky se </a:t>
            </a:r>
            <a:r>
              <a:rPr lang="cs-CZ" b="1" dirty="0" smtClean="0"/>
              <a:t>zesílí</a:t>
            </a:r>
            <a:r>
              <a:rPr lang="cs-CZ" dirty="0" smtClean="0"/>
              <a:t> jeho magnetické pole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Soustava cívky a ocelového jádra</a:t>
            </a:r>
          </a:p>
          <a:p>
            <a:pPr lvl="7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400" dirty="0" smtClean="0"/>
              <a:t> </a:t>
            </a:r>
            <a:r>
              <a:rPr lang="cs-CZ" sz="3200" b="1" u="sng" dirty="0" smtClean="0"/>
              <a:t>elektromagnet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206467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elektromagnetu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endParaRPr lang="cs-CZ" b="1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Zvonek</a:t>
            </a:r>
            <a:r>
              <a:rPr lang="cs-CZ" dirty="0" smtClean="0"/>
              <a:t> 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Ampérmetr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jističe</a:t>
            </a:r>
            <a:endParaRPr lang="cs-CZ" b="1" dirty="0"/>
          </a:p>
        </p:txBody>
      </p:sp>
      <p:pic>
        <p:nvPicPr>
          <p:cNvPr id="4098" name="Picture 2" descr="C:\Users\Kateřina\AppData\Local\Microsoft\Windows\Temporary Internet Files\Content.IE5\03OTA08S\MM90033644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00808"/>
            <a:ext cx="1380158" cy="1577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04864"/>
            <a:ext cx="2295525" cy="30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847926"/>
            <a:ext cx="2381250" cy="271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0696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AUTOR NEUVEDEN. </a:t>
            </a:r>
            <a:r>
              <a:rPr lang="cs-CZ" sz="1800" i="1" dirty="0"/>
              <a:t>wikipedia.org</a:t>
            </a:r>
            <a:r>
              <a:rPr lang="cs-CZ" sz="1800" dirty="0"/>
              <a:t> [online]. [cit. 6.3.2014].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cs.wikipedia.org/wiki/C%C3%ADvka</a:t>
            </a:r>
            <a:endParaRPr lang="cs-CZ" sz="1800" dirty="0" smtClean="0"/>
          </a:p>
          <a:p>
            <a:r>
              <a:rPr lang="cs-CZ" sz="1800" dirty="0"/>
              <a:t>AUTOR NEUVEDEN. </a:t>
            </a:r>
            <a:r>
              <a:rPr lang="cs-CZ" sz="1800" i="1" dirty="0"/>
              <a:t>Cívka</a:t>
            </a:r>
            <a:r>
              <a:rPr lang="cs-CZ" sz="1800" dirty="0"/>
              <a:t> [online]. [cit. 6.3.2014]. Dostupný na WWW: AUTOR NEUVEDEN. wikipedia.org [online]. [cit. 6.3.2014].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cs.wikipedia.org/wiki/C%C3%ADvka</a:t>
            </a:r>
            <a:endParaRPr lang="cs-CZ" sz="1800" dirty="0" smtClean="0"/>
          </a:p>
          <a:p>
            <a:r>
              <a:rPr lang="cs-CZ" sz="1800" dirty="0"/>
              <a:t>AUTOR NEUVEDEN. </a:t>
            </a:r>
            <a:r>
              <a:rPr lang="cs-CZ" sz="1800" i="1" dirty="0"/>
              <a:t>wikipedia.org</a:t>
            </a:r>
            <a:r>
              <a:rPr lang="cs-CZ" sz="1800" dirty="0"/>
              <a:t> [online]. [cit. 6.3.2014].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commons.wikimedia.org/wiki/File:Galvanometer_diagram.png</a:t>
            </a:r>
            <a:endParaRPr lang="cs-CZ" sz="1800" dirty="0" smtClean="0"/>
          </a:p>
          <a:p>
            <a:r>
              <a:rPr lang="cs-CZ" sz="1800" dirty="0"/>
              <a:t>AUTOR NEUVEDEN. </a:t>
            </a:r>
            <a:r>
              <a:rPr lang="cs-CZ" sz="1800" i="1" dirty="0"/>
              <a:t>wikipedia.org</a:t>
            </a:r>
            <a:r>
              <a:rPr lang="cs-CZ" sz="1800" dirty="0"/>
              <a:t> [online]. [cit. 6.3.2014]. 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commons.wikimedia.org/wiki/File:Circuitbreaker.jpg</a:t>
            </a:r>
            <a:endParaRPr lang="cs-CZ" sz="1800" dirty="0" smtClean="0"/>
          </a:p>
          <a:p>
            <a:r>
              <a:rPr lang="cs-CZ" sz="1800" dirty="0"/>
              <a:t>JÁCHIM, František; TESAŘ, Jiří. </a:t>
            </a:r>
            <a:r>
              <a:rPr lang="cs-CZ" sz="1800" i="1" dirty="0"/>
              <a:t>Fyzika pro 8.roční základní školy</a:t>
            </a:r>
            <a:r>
              <a:rPr lang="cs-CZ" sz="1800" dirty="0"/>
              <a:t>. Praha: SPN, 2000, ISBN 82-7235-125-7</a:t>
            </a:r>
          </a:p>
          <a:p>
            <a:r>
              <a:rPr lang="cs-CZ" sz="1800" dirty="0"/>
              <a:t>galerie Klipartů</a:t>
            </a:r>
            <a:r>
              <a:rPr lang="cs-CZ" sz="1800" dirty="0">
                <a:latin typeface="Arial" charset="0"/>
              </a:rPr>
              <a:t> – www.office.microsoft.com</a:t>
            </a:r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29304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38</TotalTime>
  <Words>167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Lékárna</vt:lpstr>
      <vt:lpstr>Prezentace aplikace PowerPoint</vt:lpstr>
      <vt:lpstr>Anotace</vt:lpstr>
      <vt:lpstr>Elektromagnet</vt:lpstr>
      <vt:lpstr>opakování</vt:lpstr>
      <vt:lpstr>Cívka</vt:lpstr>
      <vt:lpstr>Prezentace aplikace PowerPoint</vt:lpstr>
      <vt:lpstr>elektromagnet</vt:lpstr>
      <vt:lpstr>elektromagnet</vt:lpstr>
      <vt:lpstr>Využití elektromagnetu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Elektromagnet</dc:title>
  <dc:creator>Katka B.</dc:creator>
  <cp:lastModifiedBy>Bambasová Kateřina</cp:lastModifiedBy>
  <cp:revision>6</cp:revision>
  <dcterms:created xsi:type="dcterms:W3CDTF">2014-03-06T18:53:18Z</dcterms:created>
  <dcterms:modified xsi:type="dcterms:W3CDTF">2014-03-25T11:08:37Z</dcterms:modified>
</cp:coreProperties>
</file>