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9" r:id="rId3"/>
    <p:sldId id="260" r:id="rId4"/>
    <p:sldId id="261" r:id="rId5"/>
    <p:sldId id="257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760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578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363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040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468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520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987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460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110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808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685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FBA65-E359-4B1C-8475-749F9E3E1FC0}" type="datetimeFigureOut">
              <a:rPr lang="cs-CZ" smtClean="0"/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FD420-04BA-49E0-8C3C-7C01DECEA9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710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348880"/>
            <a:ext cx="72728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Název školy: </a:t>
            </a:r>
            <a:r>
              <a:rPr lang="cs-CZ" sz="2400" b="1" dirty="0"/>
              <a:t>ZÁKLADNÍ ŠKOLA A MATEŘSKÁ ŠKOLA NEDOMICE, okres Mělník</a:t>
            </a:r>
          </a:p>
          <a:p>
            <a:r>
              <a:rPr lang="cs-CZ" sz="2400" dirty="0"/>
              <a:t>Číslo operačního programu: </a:t>
            </a:r>
          </a:p>
          <a:p>
            <a:r>
              <a:rPr lang="cs-CZ" sz="2400" dirty="0"/>
              <a:t>Předmět: </a:t>
            </a:r>
            <a:r>
              <a:rPr lang="cs-CZ" sz="2400" b="1" dirty="0"/>
              <a:t>Jazyk a jazyková komunikace</a:t>
            </a:r>
          </a:p>
          <a:p>
            <a:r>
              <a:rPr lang="cs-CZ" sz="2400" dirty="0"/>
              <a:t>Ročník: </a:t>
            </a:r>
            <a:r>
              <a:rPr lang="cs-CZ" sz="2400" b="1" dirty="0"/>
              <a:t>2.</a:t>
            </a:r>
            <a:endParaRPr lang="cs-CZ" sz="2400" b="1" i="1" dirty="0"/>
          </a:p>
          <a:p>
            <a:r>
              <a:rPr lang="cs-CZ" sz="2400" i="1" dirty="0"/>
              <a:t>Téma: </a:t>
            </a:r>
            <a:r>
              <a:rPr lang="cs-CZ" sz="2400" b="1" i="1" dirty="0" smtClean="0"/>
              <a:t>VY_12_INOVACE_02_C</a:t>
            </a:r>
            <a:r>
              <a:rPr lang="cs-CZ" sz="2400" b="1" dirty="0" smtClean="0"/>
              <a:t>J_02_MG</a:t>
            </a:r>
            <a:endParaRPr lang="cs-CZ" sz="2400" b="1" dirty="0"/>
          </a:p>
          <a:p>
            <a:r>
              <a:rPr lang="cs-CZ" sz="2400" dirty="0"/>
              <a:t>Název: </a:t>
            </a:r>
            <a:r>
              <a:rPr lang="cs-CZ" sz="2400" b="1" dirty="0" smtClean="0"/>
              <a:t>Věta, slovo, slabika</a:t>
            </a:r>
            <a:endParaRPr lang="cs-CZ" sz="2400" b="1" dirty="0"/>
          </a:p>
          <a:p>
            <a:r>
              <a:rPr lang="cs-CZ" sz="2400" dirty="0"/>
              <a:t>Autor: </a:t>
            </a:r>
            <a:r>
              <a:rPr lang="cs-CZ" sz="2400" b="1" dirty="0"/>
              <a:t>Mgr. Marie </a:t>
            </a:r>
            <a:r>
              <a:rPr lang="cs-CZ" sz="2400" b="1" dirty="0" err="1"/>
              <a:t>Gregorovičová</a:t>
            </a:r>
            <a:endParaRPr lang="cs-CZ" sz="2400" b="1" dirty="0"/>
          </a:p>
          <a:p>
            <a:r>
              <a:rPr lang="cs-CZ" sz="2400" dirty="0"/>
              <a:t>Popis: </a:t>
            </a:r>
            <a:r>
              <a:rPr lang="cs-CZ" sz="2400" b="1" dirty="0" smtClean="0"/>
              <a:t>Rozdělit věty na slova, počet slov ve větě, dělit slova na slabiky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88" y="3867"/>
            <a:ext cx="7705725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7826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Věty se skládají ze slov.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Každé slovo píšeme zvlášť.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UŽJEPODZIM.</a:t>
            </a:r>
          </a:p>
          <a:p>
            <a:r>
              <a:rPr lang="cs-CZ" dirty="0" smtClean="0"/>
              <a:t>LISTÍNASTROMECHŽLOUTNE.</a:t>
            </a:r>
          </a:p>
          <a:p>
            <a:r>
              <a:rPr lang="cs-CZ" dirty="0" smtClean="0"/>
              <a:t>NĚKTERÁZVÍŘÁTKASEPŘIPRAVUJÍNAZIMU.</a:t>
            </a:r>
          </a:p>
          <a:p>
            <a:r>
              <a:rPr lang="cs-CZ" dirty="0" smtClean="0"/>
              <a:t>VEVERKAMÁZÁSOBUOŘÍŠKÚ.</a:t>
            </a:r>
          </a:p>
          <a:p>
            <a:r>
              <a:rPr lang="cs-CZ" dirty="0" smtClean="0"/>
              <a:t>ACOJEŽEK?</a:t>
            </a:r>
          </a:p>
          <a:p>
            <a:r>
              <a:rPr lang="cs-CZ" dirty="0" smtClean="0"/>
              <a:t>KDEPŘEZIMUJE?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i="1" dirty="0" smtClean="0">
                <a:solidFill>
                  <a:srgbClr val="00B050"/>
                </a:solidFill>
              </a:rPr>
              <a:t>Odděl slova ve větách. Napiš jejich počet.</a:t>
            </a:r>
            <a:endParaRPr lang="cs-CZ" i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75856" y="1700808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24128" y="2276872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884368" y="2780928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24128" y="3284984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43808" y="3861048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79912" y="4365104"/>
            <a:ext cx="28803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1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Věty se skládají ze slov.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Každé slovo píšeme zvlášť.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UŽ JE PODZIM.</a:t>
            </a:r>
          </a:p>
          <a:p>
            <a:r>
              <a:rPr lang="cs-CZ" dirty="0" smtClean="0"/>
              <a:t>LISTÍ NA STROMECH ŽLOUTNE.</a:t>
            </a:r>
          </a:p>
          <a:p>
            <a:r>
              <a:rPr lang="cs-CZ" dirty="0" smtClean="0"/>
              <a:t>NĚKTERÁ ZVÍŘÁTKA SE PŘIPRAVUJÍ NA ZIMU.</a:t>
            </a:r>
          </a:p>
          <a:p>
            <a:r>
              <a:rPr lang="cs-CZ" dirty="0" smtClean="0"/>
              <a:t>VEVERKA MÁ ZÁSOBU OŘÍŠKÚ.</a:t>
            </a:r>
          </a:p>
          <a:p>
            <a:r>
              <a:rPr lang="cs-CZ" dirty="0" smtClean="0"/>
              <a:t>A CO JEŽEK?</a:t>
            </a:r>
          </a:p>
          <a:p>
            <a:r>
              <a:rPr lang="cs-CZ" dirty="0" smtClean="0"/>
              <a:t>KDE PŘEZIMUJE?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i="1" dirty="0" smtClean="0">
                <a:solidFill>
                  <a:srgbClr val="00B050"/>
                </a:solidFill>
              </a:rPr>
              <a:t>Odděl slova ve větách. Napiš jejich počet.</a:t>
            </a:r>
            <a:endParaRPr lang="cs-CZ" i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91880" y="1700808"/>
            <a:ext cx="288032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047060" y="2284760"/>
            <a:ext cx="288032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316416" y="2780928"/>
            <a:ext cx="288032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91076" y="3284984"/>
            <a:ext cx="288032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861048"/>
            <a:ext cx="288032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79912" y="4365104"/>
            <a:ext cx="288032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42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37767"/>
            <a:ext cx="8229600" cy="315436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Slova se skládají ze slabik.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Na konci řádku dělíme slova podle slabik.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Jednoslabičná slova nerozdělujeme</a:t>
            </a:r>
            <a:br>
              <a:rPr lang="cs-CZ" dirty="0" smtClean="0">
                <a:solidFill>
                  <a:schemeClr val="tx2"/>
                </a:solidFill>
              </a:rPr>
            </a:b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29851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Rozděl slova na slabiky:</a:t>
            </a:r>
          </a:p>
          <a:p>
            <a:pPr marL="0" indent="0">
              <a:buNone/>
            </a:pPr>
            <a:r>
              <a:rPr lang="cs-CZ" dirty="0" smtClean="0"/>
              <a:t>Ježek, veverka, zajíc, žába, vlaštovka, špaček, srna, jelen, liška, medvěd, vlk, jezevec, myš, sýkorka, kos, vrabec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0B050"/>
                </a:solidFill>
              </a:rPr>
              <a:t>Víš, jak přezimují?</a:t>
            </a:r>
            <a:endParaRPr lang="cs-CZ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917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980728"/>
            <a:ext cx="2410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 autorka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779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78523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178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Věty se skládají ze slov.  Každé slovo píšeme zvlášť.</vt:lpstr>
      <vt:lpstr>Věty se skládají ze slov.  Každé slovo píšeme zvlášť.</vt:lpstr>
      <vt:lpstr>Slova se skládají ze slabik. Na konci řádku dělíme slova podle slabik.  Jednoslabičná slova nerozdělujeme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nb2</cp:lastModifiedBy>
  <cp:revision>7</cp:revision>
  <dcterms:created xsi:type="dcterms:W3CDTF">2014-02-02T17:11:00Z</dcterms:created>
  <dcterms:modified xsi:type="dcterms:W3CDTF">2014-03-06T19:59:21Z</dcterms:modified>
</cp:coreProperties>
</file>