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539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072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3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555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04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42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761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553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80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273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443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1E4F6-E8A9-4794-8C15-DE44830BC0DB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A6C2E-2C3C-475A-BEF6-9D2C6C8AE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75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VY_12_INOVACE_03_C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Druhy vět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Seznámit se s druhy vět, určit druhy vět, tvořit věty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756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Druhy vět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800" dirty="0" smtClean="0">
                <a:solidFill>
                  <a:srgbClr val="FF0000"/>
                </a:solidFill>
              </a:rPr>
              <a:t>.</a:t>
            </a:r>
            <a:r>
              <a:rPr lang="cs-CZ" sz="9800" dirty="0" smtClean="0"/>
              <a:t> Tečku píšeme za větami, kterými něco oznamujeme. Jsou to věty oznamovací.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00B050"/>
                </a:solidFill>
              </a:rPr>
              <a:t>Maminka peče bábovku. Začala škola. Je mi smutno. Petr rozbil okno. Uklidím si pokoj.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FF0000"/>
                </a:solidFill>
              </a:rPr>
              <a:t>?</a:t>
            </a:r>
            <a:r>
              <a:rPr lang="cs-CZ" sz="9800" dirty="0" smtClean="0"/>
              <a:t> Otazník píšeme za větami, kterými se na něco ptáme (tážeme). Jsou to věty tázací.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00B050"/>
                </a:solidFill>
              </a:rPr>
              <a:t>Je ti teplo?  Máš napsaný úkol? Jaká je to barva? Pojedete do divadla? Byli jste na houbách?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FF0000"/>
                </a:solidFill>
              </a:rPr>
              <a:t>.</a:t>
            </a:r>
            <a:r>
              <a:rPr lang="cs-CZ" sz="9800" dirty="0" smtClean="0"/>
              <a:t> Tečku píšeme také za větami, kterými někomu něco rozkazujeme. Jsou to věty rozkazovací.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00B050"/>
                </a:solidFill>
              </a:rPr>
              <a:t>Napij se. Ořež si tužku. Umyj si ruce. Zavolejte nám.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FF0000"/>
                </a:solidFill>
              </a:rPr>
              <a:t>!</a:t>
            </a:r>
            <a:r>
              <a:rPr lang="cs-CZ" sz="9800" dirty="0" smtClean="0"/>
              <a:t> Vykřičník píšeme za důrazným rozkazem.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00B050"/>
                </a:solidFill>
              </a:rPr>
              <a:t>Stůj! Nekřičte! Okamžitě přestaň! 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FF0000"/>
                </a:solidFill>
              </a:rPr>
              <a:t>. ! </a:t>
            </a:r>
            <a:r>
              <a:rPr lang="cs-CZ" sz="9800" dirty="0" smtClean="0"/>
              <a:t>Tečku nebo vykřičník píšeme také za větami, které vyjadřují přání. Jsou to věty přací. Zpravidla začínají slovy  Ať, Kéž.</a:t>
            </a:r>
          </a:p>
          <a:p>
            <a:pPr marL="0" indent="0">
              <a:buNone/>
            </a:pPr>
            <a:r>
              <a:rPr lang="cs-CZ" sz="9800" dirty="0" smtClean="0">
                <a:solidFill>
                  <a:srgbClr val="00B050"/>
                </a:solidFill>
              </a:rPr>
              <a:t>Kéž bych měl úkol bez chyb. Ať už jsi venku! 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06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b2\AppData\Local\Microsoft\Windows\Temporary Internet Files\Content.IE5\UC54R44O\MC9003407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2"/>
            <a:ext cx="8352928" cy="443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za věty znaménka .,?,!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podzim  Žloutne listí a fouká silný vítr  Udělejte si draka Co budete potřebovat</a:t>
            </a:r>
          </a:p>
          <a:p>
            <a:pPr marL="0" indent="0">
              <a:buNone/>
            </a:pPr>
            <a:r>
              <a:rPr lang="cs-CZ" dirty="0" smtClean="0"/>
              <a:t>Nezapomeňte přivázat dlouhý ocas Kéž by vyletěl hodně vysoko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020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Utvoř věty oznamovací</a:t>
            </a:r>
            <a:endParaRPr lang="cs-CZ" sz="28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88205020"/>
              </p:ext>
            </p:extLst>
          </p:nvPr>
        </p:nvGraphicFramePr>
        <p:xfrm>
          <a:off x="457200" y="1600200"/>
          <a:ext cx="4038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6200"/>
                <a:gridCol w="1346200"/>
                <a:gridCol w="134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BABIČKA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MLÉKO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KÁVU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PIJE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UHLÍ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KNIHU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MLÝNEK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ČEPICI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34899533"/>
              </p:ext>
            </p:extLst>
          </p:nvPr>
        </p:nvGraphicFramePr>
        <p:xfrm>
          <a:off x="4648200" y="1600200"/>
          <a:ext cx="4038600" cy="4871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6200"/>
                <a:gridCol w="1346200"/>
                <a:gridCol w="1346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Utvoř věty tázací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nb2\AppData\Local\Microsoft\Windows\Temporary Internet Files\Content.IE5\0RH5VBVK\MC900349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6"/>
            <a:ext cx="3168352" cy="287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174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19846" y="620688"/>
            <a:ext cx="82241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15095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268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Druhy vět</vt:lpstr>
      <vt:lpstr>Doplň za věty znaménka .,?,!</vt:lpstr>
      <vt:lpstr>Utvoř věty oznamovací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4</cp:revision>
  <dcterms:created xsi:type="dcterms:W3CDTF">2014-02-02T17:37:03Z</dcterms:created>
  <dcterms:modified xsi:type="dcterms:W3CDTF">2014-03-12T06:49:58Z</dcterms:modified>
</cp:coreProperties>
</file>