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9" r:id="rId4"/>
    <p:sldId id="258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673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065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172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254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388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252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791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39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106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337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26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1504E-C502-4B7D-A216-EAC1E6081BA3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61E5A-0FB3-4BFC-AFB2-207D537C9F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733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ŠKOLA 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2.</a:t>
            </a:r>
            <a:endParaRPr lang="cs-CZ" sz="2400" b="1" i="1" dirty="0"/>
          </a:p>
          <a:p>
            <a:r>
              <a:rPr lang="cs-CZ" sz="2400" i="1" dirty="0"/>
              <a:t>Téma: </a:t>
            </a:r>
            <a:r>
              <a:rPr lang="cs-CZ" sz="2400" b="1" i="1" dirty="0" smtClean="0"/>
              <a:t>VY_12_INOVACE_05_C</a:t>
            </a:r>
            <a:r>
              <a:rPr lang="cs-CZ" sz="2400" b="1" dirty="0" smtClean="0"/>
              <a:t>J_02_MG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Tvrdé souhlásky</a:t>
            </a:r>
            <a:endParaRPr lang="cs-CZ" sz="2400" b="1" dirty="0"/>
          </a:p>
          <a:p>
            <a:r>
              <a:rPr lang="cs-CZ" sz="2400" dirty="0"/>
              <a:t>Autor: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Popis: </a:t>
            </a:r>
            <a:r>
              <a:rPr lang="cs-CZ" sz="2400" b="1" dirty="0" smtClean="0"/>
              <a:t>Doplňování y/ý po tvrdých souhláskách, významový okruh slov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756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Tvrdé souhlásky</a:t>
            </a:r>
            <a:br>
              <a:rPr lang="cs-CZ" dirty="0" smtClean="0"/>
            </a:br>
            <a:r>
              <a:rPr lang="cs-CZ" dirty="0" smtClean="0"/>
              <a:t>Tvrdé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H            ch          k           r         d          t          n 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Hy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hý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chy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chý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ky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ký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ry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rý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dy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dý</a:t>
            </a:r>
            <a:r>
              <a:rPr lang="cs-CZ" dirty="0" smtClean="0">
                <a:solidFill>
                  <a:srgbClr val="FF0000"/>
                </a:solidFill>
              </a:rPr>
              <a:t>  ty/</a:t>
            </a:r>
            <a:r>
              <a:rPr lang="cs-CZ" dirty="0" err="1" smtClean="0">
                <a:solidFill>
                  <a:srgbClr val="FF0000"/>
                </a:solidFill>
              </a:rPr>
              <a:t>tý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ny</a:t>
            </a:r>
            <a:r>
              <a:rPr lang="cs-CZ" dirty="0" smtClean="0">
                <a:solidFill>
                  <a:srgbClr val="FF0000"/>
                </a:solidFill>
              </a:rPr>
              <a:t>/ný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Bohat</a:t>
            </a:r>
            <a:r>
              <a:rPr lang="cs-CZ" dirty="0" smtClean="0"/>
              <a:t>_, </a:t>
            </a:r>
            <a:r>
              <a:rPr lang="cs-CZ" dirty="0" err="1" smtClean="0"/>
              <a:t>r_bář</a:t>
            </a:r>
            <a:r>
              <a:rPr lang="cs-CZ" dirty="0" smtClean="0"/>
              <a:t>, plán_, </a:t>
            </a:r>
            <a:r>
              <a:rPr lang="cs-CZ" dirty="0" err="1" smtClean="0"/>
              <a:t>d_mka</a:t>
            </a:r>
            <a:r>
              <a:rPr lang="cs-CZ" dirty="0" smtClean="0"/>
              <a:t>, </a:t>
            </a:r>
            <a:r>
              <a:rPr lang="cs-CZ" dirty="0" err="1" smtClean="0"/>
              <a:t>ch_še</a:t>
            </a:r>
            <a:r>
              <a:rPr lang="cs-CZ" dirty="0" smtClean="0"/>
              <a:t>, </a:t>
            </a:r>
            <a:r>
              <a:rPr lang="cs-CZ" dirty="0" err="1" smtClean="0"/>
              <a:t>divok</a:t>
            </a:r>
            <a:r>
              <a:rPr lang="cs-CZ" dirty="0" smtClean="0"/>
              <a:t>_, </a:t>
            </a:r>
            <a:r>
              <a:rPr lang="cs-CZ" dirty="0" err="1" smtClean="0"/>
              <a:t>chud</a:t>
            </a:r>
            <a:r>
              <a:rPr lang="cs-CZ" dirty="0" smtClean="0"/>
              <a:t>_, </a:t>
            </a:r>
            <a:r>
              <a:rPr lang="cs-CZ" dirty="0" err="1" smtClean="0"/>
              <a:t>k_tara</a:t>
            </a:r>
            <a:r>
              <a:rPr lang="cs-CZ" dirty="0" smtClean="0"/>
              <a:t>, drah_, </a:t>
            </a:r>
            <a:r>
              <a:rPr lang="cs-CZ" dirty="0" err="1" smtClean="0"/>
              <a:t>mouch</a:t>
            </a:r>
            <a:r>
              <a:rPr lang="cs-CZ" dirty="0" smtClean="0"/>
              <a:t>_,   </a:t>
            </a:r>
            <a:r>
              <a:rPr lang="cs-CZ" dirty="0" err="1" smtClean="0"/>
              <a:t>r_ma</a:t>
            </a:r>
            <a:r>
              <a:rPr lang="cs-CZ" dirty="0" smtClean="0"/>
              <a:t>, not_, dluh_, schod_, hodiny_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Doplňte y/ý.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Najdi slova opačného významu.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Se slovem, které označuje hudební nástroj utvoř větu oznamovací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907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b2\AppData\Local\Microsoft\Windows\Temporary Internet Files\Content.IE5\YP0SLJHK\MC9003351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92074"/>
            <a:ext cx="8343900" cy="485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Doplň do slov y/ý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83691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100" dirty="0" err="1" smtClean="0"/>
              <a:t>R_ba</a:t>
            </a:r>
            <a:r>
              <a:rPr lang="cs-CZ" sz="5100" dirty="0" smtClean="0"/>
              <a:t>, </a:t>
            </a:r>
            <a:r>
              <a:rPr lang="cs-CZ" sz="5100" dirty="0" err="1" smtClean="0"/>
              <a:t>t_den</a:t>
            </a:r>
            <a:r>
              <a:rPr lang="cs-CZ" sz="5100" dirty="0" smtClean="0"/>
              <a:t>, </a:t>
            </a:r>
            <a:r>
              <a:rPr lang="cs-CZ" sz="5100" dirty="0" err="1" smtClean="0"/>
              <a:t>d_mka</a:t>
            </a:r>
            <a:r>
              <a:rPr lang="cs-CZ" sz="5100" dirty="0" smtClean="0"/>
              <a:t>, </a:t>
            </a:r>
            <a:r>
              <a:rPr lang="cs-CZ" sz="5100" dirty="0" err="1" smtClean="0"/>
              <a:t>ch_tat</a:t>
            </a:r>
            <a:r>
              <a:rPr lang="cs-CZ" sz="5100" dirty="0" smtClean="0"/>
              <a:t>, </a:t>
            </a:r>
            <a:r>
              <a:rPr lang="cs-CZ" sz="5100" dirty="0" err="1" smtClean="0"/>
              <a:t>moudr</a:t>
            </a:r>
            <a:r>
              <a:rPr lang="cs-CZ" sz="5100" dirty="0" smtClean="0"/>
              <a:t>_, </a:t>
            </a:r>
            <a:r>
              <a:rPr lang="cs-CZ" sz="5100" dirty="0" err="1" smtClean="0"/>
              <a:t>poh_b</a:t>
            </a:r>
            <a:r>
              <a:rPr lang="cs-CZ" sz="5100" dirty="0" smtClean="0"/>
              <a:t>, </a:t>
            </a:r>
            <a:r>
              <a:rPr lang="cs-CZ" sz="5100" dirty="0" err="1" smtClean="0"/>
              <a:t>oh_bat</a:t>
            </a:r>
            <a:r>
              <a:rPr lang="cs-CZ" sz="5100" dirty="0" smtClean="0"/>
              <a:t>, tich_, </a:t>
            </a:r>
            <a:r>
              <a:rPr lang="cs-CZ" sz="5100" dirty="0" err="1" smtClean="0"/>
              <a:t>k_vadlo</a:t>
            </a:r>
            <a:r>
              <a:rPr lang="cs-CZ" sz="5100" dirty="0" smtClean="0"/>
              <a:t>, blok_, </a:t>
            </a:r>
            <a:r>
              <a:rPr lang="cs-CZ" sz="5100" dirty="0" err="1" smtClean="0"/>
              <a:t>k_chat</a:t>
            </a:r>
            <a:r>
              <a:rPr lang="cs-CZ" sz="5100" dirty="0" smtClean="0"/>
              <a:t>, do vod_,  </a:t>
            </a:r>
            <a:r>
              <a:rPr lang="cs-CZ" sz="5100" dirty="0" err="1" smtClean="0"/>
              <a:t>ostr</a:t>
            </a:r>
            <a:r>
              <a:rPr lang="cs-CZ" sz="5100" dirty="0" smtClean="0"/>
              <a:t>_, </a:t>
            </a:r>
            <a:r>
              <a:rPr lang="cs-CZ" sz="5100" dirty="0" err="1" smtClean="0"/>
              <a:t>r_bník</a:t>
            </a:r>
            <a:r>
              <a:rPr lang="cs-CZ" sz="5100" dirty="0" smtClean="0"/>
              <a:t>,  </a:t>
            </a:r>
            <a:r>
              <a:rPr lang="cs-CZ" sz="5100" dirty="0" err="1" smtClean="0"/>
              <a:t>žlut</a:t>
            </a:r>
            <a:r>
              <a:rPr lang="cs-CZ" sz="5100" dirty="0" smtClean="0"/>
              <a:t>_,  červen_, břeh_, prut_,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Najdi slova, která k sobě významově patří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sz="1300" dirty="0" smtClean="0"/>
              <a:t>(Ryba, rybník, břehy, do vody, pruty, tichý, chytat)</a:t>
            </a:r>
          </a:p>
          <a:p>
            <a:pPr marL="0" indent="0">
              <a:buNone/>
            </a:pPr>
            <a:endParaRPr lang="cs-CZ" sz="1300" dirty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sz="4100" dirty="0" smtClean="0"/>
              <a:t>Vymysli jiná slova, která patří do stejného významového okruhu.</a:t>
            </a:r>
            <a:endParaRPr lang="cs-CZ" sz="4100" dirty="0"/>
          </a:p>
        </p:txBody>
      </p:sp>
      <p:sp>
        <p:nvSpPr>
          <p:cNvPr id="8" name="Šipka doprava 7"/>
          <p:cNvSpPr/>
          <p:nvPr/>
        </p:nvSpPr>
        <p:spPr>
          <a:xfrm>
            <a:off x="323528" y="3304652"/>
            <a:ext cx="338437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262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7"/>
            <a:ext cx="8599345" cy="1156891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Doplň y/ý, tvoř dvojice a užij je ve větách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B050"/>
                </a:solidFill>
              </a:rPr>
              <a:t>(Které slovo můžeš užít ve všech dvojicích?)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ahod_     ořech_     </a:t>
            </a:r>
            <a:r>
              <a:rPr lang="cs-CZ" dirty="0" err="1" smtClean="0"/>
              <a:t>housk</a:t>
            </a:r>
            <a:r>
              <a:rPr lang="cs-CZ" dirty="0" smtClean="0"/>
              <a:t>_   brambor_    tvaroh_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makov</a:t>
            </a:r>
            <a:r>
              <a:rPr lang="cs-CZ" dirty="0" smtClean="0">
                <a:solidFill>
                  <a:srgbClr val="0070C0"/>
                </a:solidFill>
              </a:rPr>
              <a:t>é</a:t>
            </a:r>
            <a:r>
              <a:rPr lang="cs-CZ" dirty="0" smtClean="0"/>
              <a:t>, z</a:t>
            </a:r>
            <a:r>
              <a:rPr lang="cs-CZ" dirty="0" smtClean="0">
                <a:solidFill>
                  <a:srgbClr val="0070C0"/>
                </a:solidFill>
              </a:rPr>
              <a:t>r</a:t>
            </a:r>
            <a:r>
              <a:rPr lang="cs-CZ" dirty="0" smtClean="0"/>
              <a:t>alé, sla</a:t>
            </a:r>
            <a:r>
              <a:rPr lang="cs-CZ" dirty="0" smtClean="0">
                <a:solidFill>
                  <a:srgbClr val="0070C0"/>
                </a:solidFill>
              </a:rPr>
              <a:t>d</a:t>
            </a:r>
            <a:r>
              <a:rPr lang="cs-CZ" dirty="0" smtClean="0"/>
              <a:t>ké, </a:t>
            </a:r>
            <a:r>
              <a:rPr lang="cs-CZ" dirty="0" smtClean="0">
                <a:solidFill>
                  <a:srgbClr val="0070C0"/>
                </a:solidFill>
              </a:rPr>
              <a:t>v</a:t>
            </a:r>
            <a:r>
              <a:rPr lang="cs-CZ" dirty="0" smtClean="0"/>
              <a:t>ařené, mleté, </a:t>
            </a:r>
            <a:r>
              <a:rPr lang="cs-CZ" dirty="0" smtClean="0">
                <a:solidFill>
                  <a:srgbClr val="0070C0"/>
                </a:solidFill>
              </a:rPr>
              <a:t>t</a:t>
            </a:r>
            <a:r>
              <a:rPr lang="cs-CZ" dirty="0" smtClean="0"/>
              <a:t>vrdé,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Hledané slovo složíš z barevných písmen.</a:t>
            </a:r>
          </a:p>
        </p:txBody>
      </p:sp>
      <p:pic>
        <p:nvPicPr>
          <p:cNvPr id="1026" name="Picture 2" descr="C:\Users\nb2\AppData\Local\Microsoft\Windows\Temporary Internet Files\Content.IE5\0RH5VBVK\MP9003900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85342"/>
            <a:ext cx="4392488" cy="156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4797152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61341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908720"/>
            <a:ext cx="54579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 kliparty </a:t>
            </a:r>
            <a:r>
              <a:rPr lang="cs-CZ" sz="2800" dirty="0" smtClean="0"/>
              <a:t>PowerPointu</a:t>
            </a:r>
          </a:p>
          <a:p>
            <a:r>
              <a:rPr lang="cs-CZ" sz="2800" dirty="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44643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238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Tvrdé souhlásky Tvrdé slabiky</vt:lpstr>
      <vt:lpstr>Doplň do slov y/ý</vt:lpstr>
      <vt:lpstr>Doplň y/ý, tvoř dvojice a užij je ve větách (Které slovo můžeš užít ve všech dvojicích?)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jitka</cp:lastModifiedBy>
  <cp:revision>7</cp:revision>
  <dcterms:created xsi:type="dcterms:W3CDTF">2014-02-02T17:50:00Z</dcterms:created>
  <dcterms:modified xsi:type="dcterms:W3CDTF">2014-03-12T06:55:57Z</dcterms:modified>
</cp:coreProperties>
</file>