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7B0E1-B5BD-4ACB-99F1-6870316455C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7A9FE-E057-449F-BDBF-203BEAE5D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988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7B0E1-B5BD-4ACB-99F1-6870316455C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7A9FE-E057-449F-BDBF-203BEAE5D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234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7B0E1-B5BD-4ACB-99F1-6870316455C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7A9FE-E057-449F-BDBF-203BEAE5D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981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7B0E1-B5BD-4ACB-99F1-6870316455C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7A9FE-E057-449F-BDBF-203BEAE5D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95035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7B0E1-B5BD-4ACB-99F1-6870316455C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7A9FE-E057-449F-BDBF-203BEAE5D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140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7B0E1-B5BD-4ACB-99F1-6870316455C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7A9FE-E057-449F-BDBF-203BEAE5D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6692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7B0E1-B5BD-4ACB-99F1-6870316455C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7A9FE-E057-449F-BDBF-203BEAE5D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2087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7B0E1-B5BD-4ACB-99F1-6870316455C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7A9FE-E057-449F-BDBF-203BEAE5D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697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7B0E1-B5BD-4ACB-99F1-6870316455C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7A9FE-E057-449F-BDBF-203BEAE5D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888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7B0E1-B5BD-4ACB-99F1-6870316455C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7A9FE-E057-449F-BDBF-203BEAE5D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487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7B0E1-B5BD-4ACB-99F1-6870316455C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7A9FE-E057-449F-BDBF-203BEAE5D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610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F7B0E1-B5BD-4ACB-99F1-6870316455C2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37A9FE-E057-449F-BDBF-203BEAE5D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626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348880"/>
            <a:ext cx="727280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Název školy: </a:t>
            </a:r>
            <a:r>
              <a:rPr lang="cs-CZ" sz="2400" b="1" dirty="0"/>
              <a:t>ZÁKLADNÍ ŠKOLA A MATEŘSKÁ ŠKOLA NEDOMICE, okres Mělník</a:t>
            </a:r>
          </a:p>
          <a:p>
            <a:r>
              <a:rPr lang="cs-CZ" sz="2400" dirty="0"/>
              <a:t>Číslo operačního programu: </a:t>
            </a:r>
          </a:p>
          <a:p>
            <a:r>
              <a:rPr lang="cs-CZ" sz="2400" dirty="0"/>
              <a:t>Předmět: </a:t>
            </a:r>
            <a:r>
              <a:rPr lang="cs-CZ" sz="2400" b="1" dirty="0"/>
              <a:t>Jazyk a jazyková komunikace</a:t>
            </a:r>
          </a:p>
          <a:p>
            <a:r>
              <a:rPr lang="cs-CZ" sz="2400" dirty="0"/>
              <a:t>Ročník: </a:t>
            </a:r>
            <a:r>
              <a:rPr lang="cs-CZ" sz="2400" b="1" dirty="0"/>
              <a:t>2.</a:t>
            </a:r>
            <a:endParaRPr lang="cs-CZ" sz="2400" b="1" i="1" dirty="0"/>
          </a:p>
          <a:p>
            <a:r>
              <a:rPr lang="cs-CZ" sz="2400" i="1" dirty="0"/>
              <a:t>Téma: </a:t>
            </a:r>
            <a:r>
              <a:rPr lang="cs-CZ" sz="2400" b="1" i="1" dirty="0" smtClean="0"/>
              <a:t>VY_12_INOVACE_06_C</a:t>
            </a:r>
            <a:r>
              <a:rPr lang="cs-CZ" sz="2400" b="1" dirty="0" smtClean="0"/>
              <a:t>J_02_MG</a:t>
            </a:r>
            <a:endParaRPr lang="cs-CZ" sz="2400" b="1" dirty="0"/>
          </a:p>
          <a:p>
            <a:r>
              <a:rPr lang="cs-CZ" sz="2400" dirty="0"/>
              <a:t>Název: </a:t>
            </a:r>
            <a:r>
              <a:rPr lang="cs-CZ" sz="2400" b="1" dirty="0" smtClean="0"/>
              <a:t>Měkké souhlásky</a:t>
            </a:r>
            <a:endParaRPr lang="cs-CZ" sz="2400" b="1" dirty="0"/>
          </a:p>
          <a:p>
            <a:r>
              <a:rPr lang="cs-CZ" sz="2400" dirty="0"/>
              <a:t>Autor: </a:t>
            </a:r>
            <a:r>
              <a:rPr lang="cs-CZ" sz="2400" b="1" dirty="0"/>
              <a:t>Mgr. Marie </a:t>
            </a:r>
            <a:r>
              <a:rPr lang="cs-CZ" sz="2400" b="1" dirty="0" err="1"/>
              <a:t>Gregorovičová</a:t>
            </a:r>
            <a:endParaRPr lang="cs-CZ" sz="2400" b="1" dirty="0"/>
          </a:p>
          <a:p>
            <a:r>
              <a:rPr lang="cs-CZ" sz="2400" dirty="0"/>
              <a:t>Popis: </a:t>
            </a:r>
            <a:r>
              <a:rPr lang="cs-CZ" sz="2400" b="1" dirty="0" smtClean="0"/>
              <a:t>Doplňování i/í po měkkých souhláskách, vyhledávání informací v textu 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88" y="3867"/>
            <a:ext cx="7705725" cy="21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6756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Měkké souhlásky</a:t>
            </a:r>
            <a:br>
              <a:rPr lang="cs-CZ" dirty="0" smtClean="0"/>
            </a:br>
            <a:r>
              <a:rPr lang="cs-CZ" dirty="0" smtClean="0"/>
              <a:t>Měkké slabiky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16831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ž        š       č         ř        c        j        ď         ť        ň</a:t>
            </a:r>
          </a:p>
          <a:p>
            <a:r>
              <a:rPr lang="cs-CZ" sz="3200" dirty="0" err="1" smtClean="0">
                <a:solidFill>
                  <a:srgbClr val="FF0000"/>
                </a:solidFill>
              </a:rPr>
              <a:t>ži</a:t>
            </a:r>
            <a:r>
              <a:rPr lang="cs-CZ" sz="3200" dirty="0" smtClean="0">
                <a:solidFill>
                  <a:srgbClr val="FF0000"/>
                </a:solidFill>
              </a:rPr>
              <a:t>/</a:t>
            </a:r>
            <a:r>
              <a:rPr lang="cs-CZ" sz="3200" dirty="0" err="1" smtClean="0">
                <a:solidFill>
                  <a:srgbClr val="FF0000"/>
                </a:solidFill>
              </a:rPr>
              <a:t>ží</a:t>
            </a:r>
            <a:r>
              <a:rPr lang="cs-CZ" sz="3200" dirty="0" smtClean="0">
                <a:solidFill>
                  <a:srgbClr val="FF0000"/>
                </a:solidFill>
              </a:rPr>
              <a:t>   </a:t>
            </a:r>
            <a:r>
              <a:rPr lang="cs-CZ" sz="3200" dirty="0" err="1" smtClean="0">
                <a:solidFill>
                  <a:srgbClr val="FF0000"/>
                </a:solidFill>
              </a:rPr>
              <a:t>ši</a:t>
            </a:r>
            <a:r>
              <a:rPr lang="cs-CZ" sz="3200" dirty="0" smtClean="0">
                <a:solidFill>
                  <a:srgbClr val="FF0000"/>
                </a:solidFill>
              </a:rPr>
              <a:t>/</a:t>
            </a:r>
            <a:r>
              <a:rPr lang="cs-CZ" sz="3200" dirty="0" err="1" smtClean="0">
                <a:solidFill>
                  <a:srgbClr val="FF0000"/>
                </a:solidFill>
              </a:rPr>
              <a:t>ší</a:t>
            </a:r>
            <a:r>
              <a:rPr lang="cs-CZ" sz="3200" dirty="0" smtClean="0">
                <a:solidFill>
                  <a:srgbClr val="FF0000"/>
                </a:solidFill>
              </a:rPr>
              <a:t>  či/čí   </a:t>
            </a:r>
            <a:r>
              <a:rPr lang="cs-CZ" sz="3200" dirty="0" err="1" smtClean="0">
                <a:solidFill>
                  <a:srgbClr val="FF0000"/>
                </a:solidFill>
              </a:rPr>
              <a:t>ři</a:t>
            </a:r>
            <a:r>
              <a:rPr lang="cs-CZ" sz="3200" dirty="0" smtClean="0">
                <a:solidFill>
                  <a:srgbClr val="FF0000"/>
                </a:solidFill>
              </a:rPr>
              <a:t>/ří   </a:t>
            </a:r>
            <a:r>
              <a:rPr lang="cs-CZ" sz="3200" dirty="0" err="1" smtClean="0">
                <a:solidFill>
                  <a:srgbClr val="FF0000"/>
                </a:solidFill>
              </a:rPr>
              <a:t>ci</a:t>
            </a:r>
            <a:r>
              <a:rPr lang="cs-CZ" sz="3200" dirty="0" smtClean="0">
                <a:solidFill>
                  <a:srgbClr val="FF0000"/>
                </a:solidFill>
              </a:rPr>
              <a:t>/</a:t>
            </a:r>
            <a:r>
              <a:rPr lang="cs-CZ" sz="3200" dirty="0" err="1" smtClean="0">
                <a:solidFill>
                  <a:srgbClr val="FF0000"/>
                </a:solidFill>
              </a:rPr>
              <a:t>cí</a:t>
            </a:r>
            <a:r>
              <a:rPr lang="cs-CZ" sz="3200" dirty="0" smtClean="0">
                <a:solidFill>
                  <a:srgbClr val="FF0000"/>
                </a:solidFill>
              </a:rPr>
              <a:t>   ji/jí   di/</a:t>
            </a:r>
            <a:r>
              <a:rPr lang="cs-CZ" sz="3200" dirty="0" err="1" smtClean="0">
                <a:solidFill>
                  <a:srgbClr val="FF0000"/>
                </a:solidFill>
              </a:rPr>
              <a:t>dí</a:t>
            </a:r>
            <a:r>
              <a:rPr lang="cs-CZ" sz="3200" dirty="0" smtClean="0">
                <a:solidFill>
                  <a:srgbClr val="FF0000"/>
                </a:solidFill>
              </a:rPr>
              <a:t>   ti/</a:t>
            </a:r>
            <a:r>
              <a:rPr lang="cs-CZ" sz="3200" dirty="0" err="1" smtClean="0">
                <a:solidFill>
                  <a:srgbClr val="FF0000"/>
                </a:solidFill>
              </a:rPr>
              <a:t>tí</a:t>
            </a:r>
            <a:r>
              <a:rPr lang="cs-CZ" sz="3200" dirty="0" smtClean="0">
                <a:solidFill>
                  <a:srgbClr val="FF0000"/>
                </a:solidFill>
              </a:rPr>
              <a:t>  ni/ní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284984"/>
            <a:ext cx="8352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Ž_dle</a:t>
            </a:r>
            <a:r>
              <a:rPr lang="cs-CZ" sz="2800" dirty="0" smtClean="0"/>
              <a:t>, </a:t>
            </a:r>
            <a:r>
              <a:rPr lang="cs-CZ" sz="2800" dirty="0" err="1" smtClean="0"/>
              <a:t>ř_jen</a:t>
            </a:r>
            <a:r>
              <a:rPr lang="cs-CZ" sz="2800" dirty="0" smtClean="0"/>
              <a:t>, </a:t>
            </a:r>
            <a:r>
              <a:rPr lang="cs-CZ" sz="2800" dirty="0" err="1" smtClean="0"/>
              <a:t>č_slo</a:t>
            </a:r>
            <a:r>
              <a:rPr lang="cs-CZ" sz="2800" dirty="0" smtClean="0"/>
              <a:t>, </a:t>
            </a:r>
            <a:r>
              <a:rPr lang="cs-CZ" sz="2800" dirty="0" err="1" smtClean="0"/>
              <a:t>j_dlo</a:t>
            </a:r>
            <a:r>
              <a:rPr lang="cs-CZ" sz="2800" dirty="0" smtClean="0"/>
              <a:t>, </a:t>
            </a:r>
            <a:r>
              <a:rPr lang="cs-CZ" sz="2800" dirty="0" err="1" smtClean="0"/>
              <a:t>hod_na</a:t>
            </a:r>
            <a:r>
              <a:rPr lang="cs-CZ" sz="2800" dirty="0" smtClean="0"/>
              <a:t>, </a:t>
            </a:r>
            <a:r>
              <a:rPr lang="cs-CZ" sz="2800" dirty="0" err="1" smtClean="0"/>
              <a:t>š_ška</a:t>
            </a:r>
            <a:r>
              <a:rPr lang="cs-CZ" sz="2800" dirty="0" smtClean="0"/>
              <a:t>, </a:t>
            </a:r>
            <a:r>
              <a:rPr lang="cs-CZ" sz="2800" dirty="0" err="1" smtClean="0"/>
              <a:t>d_vadlo</a:t>
            </a:r>
            <a:r>
              <a:rPr lang="cs-CZ" sz="2800" dirty="0" smtClean="0"/>
              <a:t>, </a:t>
            </a:r>
            <a:r>
              <a:rPr lang="cs-CZ" sz="2800" dirty="0" err="1" smtClean="0"/>
              <a:t>t_cho</a:t>
            </a:r>
            <a:r>
              <a:rPr lang="cs-CZ" sz="2800" dirty="0" smtClean="0"/>
              <a:t>, </a:t>
            </a:r>
            <a:r>
              <a:rPr lang="cs-CZ" sz="2800" dirty="0" err="1" smtClean="0"/>
              <a:t>n_zká</a:t>
            </a:r>
            <a:r>
              <a:rPr lang="cs-CZ" sz="2800" dirty="0" smtClean="0"/>
              <a:t>, </a:t>
            </a:r>
            <a:r>
              <a:rPr lang="cs-CZ" sz="2800" dirty="0" err="1" smtClean="0"/>
              <a:t>ž_žala</a:t>
            </a:r>
            <a:r>
              <a:rPr lang="cs-CZ" sz="2800" dirty="0" smtClean="0"/>
              <a:t>, </a:t>
            </a:r>
            <a:r>
              <a:rPr lang="cs-CZ" sz="2800" dirty="0" err="1" smtClean="0"/>
              <a:t>tř_cet</a:t>
            </a:r>
            <a:r>
              <a:rPr lang="cs-CZ" sz="2800" dirty="0" smtClean="0"/>
              <a:t>, </a:t>
            </a:r>
            <a:r>
              <a:rPr lang="cs-CZ" sz="2800" dirty="0" err="1" smtClean="0"/>
              <a:t>luč_na</a:t>
            </a:r>
            <a:r>
              <a:rPr lang="cs-CZ" sz="2800" dirty="0" smtClean="0"/>
              <a:t>, </a:t>
            </a:r>
            <a:r>
              <a:rPr lang="cs-CZ" sz="2800" dirty="0" err="1" smtClean="0"/>
              <a:t>š_dlo</a:t>
            </a:r>
            <a:r>
              <a:rPr lang="cs-CZ" sz="2800" dirty="0" smtClean="0"/>
              <a:t>, </a:t>
            </a:r>
            <a:r>
              <a:rPr lang="cs-CZ" sz="2800" dirty="0" err="1" smtClean="0"/>
              <a:t>c_bule</a:t>
            </a:r>
            <a:r>
              <a:rPr lang="cs-CZ" sz="2800" dirty="0" smtClean="0"/>
              <a:t>, </a:t>
            </a:r>
            <a:r>
              <a:rPr lang="cs-CZ" sz="2800" dirty="0" err="1" smtClean="0"/>
              <a:t>j_trocel</a:t>
            </a:r>
            <a:r>
              <a:rPr lang="cs-CZ" sz="2800" dirty="0" smtClean="0"/>
              <a:t>, </a:t>
            </a:r>
            <a:r>
              <a:rPr lang="cs-CZ" sz="2800" dirty="0" err="1" smtClean="0"/>
              <a:t>chod_me</a:t>
            </a:r>
            <a:r>
              <a:rPr lang="cs-CZ" sz="2800" dirty="0" smtClean="0"/>
              <a:t>, </a:t>
            </a:r>
            <a:r>
              <a:rPr lang="cs-CZ" sz="2800" dirty="0" err="1" smtClean="0"/>
              <a:t>st_ny</a:t>
            </a:r>
            <a:r>
              <a:rPr lang="cs-CZ" sz="2800" dirty="0" smtClean="0"/>
              <a:t>, </a:t>
            </a:r>
            <a:r>
              <a:rPr lang="cs-CZ" sz="2800" dirty="0" err="1" smtClean="0"/>
              <a:t>sklen_ce</a:t>
            </a:r>
            <a:r>
              <a:rPr lang="cs-CZ" sz="2800" dirty="0" smtClean="0"/>
              <a:t>, </a:t>
            </a:r>
            <a:r>
              <a:rPr lang="cs-CZ" sz="2800" dirty="0" err="1" smtClean="0"/>
              <a:t>c_l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3359" y="4675607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Doplň i/í.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5198827"/>
            <a:ext cx="748883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Najdi název léčivé rostliny. </a:t>
            </a: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Doplň větu: ________ léčí kašel.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1032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Sn_h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052736"/>
            <a:ext cx="82809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ráno. Na stolku zvon_  </a:t>
            </a:r>
            <a:r>
              <a:rPr lang="cs-CZ" sz="2800" dirty="0" err="1" smtClean="0"/>
              <a:t>bud_k</a:t>
            </a:r>
            <a:r>
              <a:rPr lang="cs-CZ" sz="2800" dirty="0" smtClean="0"/>
              <a:t> a ze zahrady </a:t>
            </a:r>
            <a:r>
              <a:rPr lang="cs-CZ" sz="2800" dirty="0" err="1" smtClean="0"/>
              <a:t>Jan_čka</a:t>
            </a:r>
            <a:r>
              <a:rPr lang="cs-CZ" sz="2800" dirty="0" smtClean="0"/>
              <a:t> slyš_  vran_  krákán_. V </a:t>
            </a:r>
            <a:r>
              <a:rPr lang="cs-CZ" sz="2800" dirty="0" err="1" smtClean="0"/>
              <a:t>kuchyn</a:t>
            </a:r>
            <a:r>
              <a:rPr lang="cs-CZ" sz="2800" dirty="0" smtClean="0"/>
              <a:t>_  na stole von_ </a:t>
            </a:r>
            <a:r>
              <a:rPr lang="cs-CZ" sz="2800" dirty="0" err="1" smtClean="0"/>
              <a:t>sn_daně</a:t>
            </a:r>
            <a:r>
              <a:rPr lang="cs-CZ" sz="2800" dirty="0" smtClean="0"/>
              <a:t>. </a:t>
            </a:r>
            <a:r>
              <a:rPr lang="cs-CZ" sz="2800" dirty="0" err="1" smtClean="0"/>
              <a:t>Kraj_nu</a:t>
            </a:r>
            <a:r>
              <a:rPr lang="cs-CZ" sz="2800" dirty="0" smtClean="0"/>
              <a:t> pokryl bílý </a:t>
            </a:r>
            <a:r>
              <a:rPr lang="cs-CZ" sz="2800" dirty="0" err="1" smtClean="0"/>
              <a:t>sn_h</a:t>
            </a:r>
            <a:r>
              <a:rPr lang="cs-CZ" sz="2800" dirty="0" smtClean="0"/>
              <a:t>. </a:t>
            </a:r>
            <a:r>
              <a:rPr lang="cs-CZ" sz="2800" dirty="0" err="1" smtClean="0"/>
              <a:t>Jan_čka</a:t>
            </a:r>
            <a:r>
              <a:rPr lang="cs-CZ" sz="2800" dirty="0" smtClean="0"/>
              <a:t>  ale </a:t>
            </a:r>
            <a:r>
              <a:rPr lang="cs-CZ" sz="2800" dirty="0" err="1" smtClean="0"/>
              <a:t>n_kam</a:t>
            </a:r>
            <a:r>
              <a:rPr lang="cs-CZ" sz="2800" dirty="0" smtClean="0"/>
              <a:t> nemusí, má </a:t>
            </a:r>
            <a:r>
              <a:rPr lang="cs-CZ" sz="2800" dirty="0" err="1" smtClean="0"/>
              <a:t>prázdn_ny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Sed_  s </a:t>
            </a:r>
            <a:r>
              <a:rPr lang="cs-CZ" sz="2800" dirty="0" err="1" smtClean="0"/>
              <a:t>kn_žkou</a:t>
            </a:r>
            <a:r>
              <a:rPr lang="cs-CZ" sz="2800" dirty="0" smtClean="0"/>
              <a:t> na </a:t>
            </a:r>
            <a:r>
              <a:rPr lang="cs-CZ" sz="2800" dirty="0" err="1" smtClean="0"/>
              <a:t>ž_dli</a:t>
            </a:r>
            <a:r>
              <a:rPr lang="cs-CZ" sz="2800" dirty="0" smtClean="0"/>
              <a:t>, hlad_  </a:t>
            </a:r>
            <a:r>
              <a:rPr lang="cs-CZ" sz="2800" dirty="0" err="1" smtClean="0"/>
              <a:t>kn_rače</a:t>
            </a:r>
            <a:r>
              <a:rPr lang="cs-CZ" sz="2800" dirty="0" smtClean="0"/>
              <a:t> </a:t>
            </a:r>
            <a:r>
              <a:rPr lang="cs-CZ" sz="2800" dirty="0" err="1" smtClean="0"/>
              <a:t>Č_pa</a:t>
            </a:r>
            <a:r>
              <a:rPr lang="cs-CZ" sz="2800" dirty="0" smtClean="0"/>
              <a:t>, </a:t>
            </a:r>
            <a:r>
              <a:rPr lang="cs-CZ" sz="2800" dirty="0" err="1" smtClean="0"/>
              <a:t>pop_jí</a:t>
            </a:r>
            <a:r>
              <a:rPr lang="cs-CZ" sz="2800" dirty="0" smtClean="0"/>
              <a:t>_ čaj a </a:t>
            </a:r>
            <a:r>
              <a:rPr lang="cs-CZ" sz="2800" dirty="0" err="1" smtClean="0"/>
              <a:t>uj_dá</a:t>
            </a:r>
            <a:r>
              <a:rPr lang="cs-CZ" sz="2800" dirty="0" smtClean="0"/>
              <a:t> vařená  </a:t>
            </a:r>
            <a:r>
              <a:rPr lang="cs-CZ" sz="2800" dirty="0" err="1" smtClean="0"/>
              <a:t>vaj_čka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861048"/>
            <a:ext cx="79208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Doplň vynechaná písmena.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Jak se jmenuje Janin pes?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Proč nejde Jana do školy?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Jaké má prázdniny? </a:t>
            </a:r>
            <a:r>
              <a:rPr lang="cs-CZ" sz="2400" dirty="0" smtClean="0"/>
              <a:t>Vyber: </a:t>
            </a:r>
            <a:r>
              <a:rPr lang="cs-CZ" sz="2400" dirty="0" smtClean="0">
                <a:solidFill>
                  <a:srgbClr val="FF0000"/>
                </a:solidFill>
              </a:rPr>
              <a:t>podzimní, vánoční, pololetní, jarní, velikonoční, hlavní</a:t>
            </a:r>
          </a:p>
          <a:p>
            <a:r>
              <a:rPr lang="cs-CZ" sz="2400" dirty="0" smtClean="0"/>
              <a:t>Kde najdeš jak se připravují vařená vajíčka?</a:t>
            </a:r>
            <a:endParaRPr lang="cs-CZ" sz="2400" dirty="0"/>
          </a:p>
        </p:txBody>
      </p:sp>
      <p:pic>
        <p:nvPicPr>
          <p:cNvPr id="1026" name="Picture 2" descr="C:\Users\nb2\AppData\Local\Microsoft\Windows\Temporary Internet Files\Content.IE5\UC54R44O\MC9004245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429000"/>
            <a:ext cx="164911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1697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836712"/>
            <a:ext cx="545790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 kliparty </a:t>
            </a:r>
            <a:r>
              <a:rPr lang="cs-CZ" sz="2800" dirty="0" smtClean="0"/>
              <a:t>PowerPointu</a:t>
            </a:r>
          </a:p>
          <a:p>
            <a:r>
              <a:rPr lang="cs-CZ" sz="2800" dirty="0" smtClean="0"/>
              <a:t>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2709382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233</Words>
  <Application>Microsoft Office PowerPoint</Application>
  <PresentationFormat>Předvádění na obrazovce (4:3)</PresentationFormat>
  <Paragraphs>25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Měkké souhlásky Měkké slabiky</vt:lpstr>
      <vt:lpstr>Sn_h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Měkké souhlásky Měkké slabiky</dc:title>
  <dc:creator>nb2</dc:creator>
  <cp:lastModifiedBy>jitka</cp:lastModifiedBy>
  <cp:revision>10</cp:revision>
  <dcterms:created xsi:type="dcterms:W3CDTF">2014-02-02T18:52:21Z</dcterms:created>
  <dcterms:modified xsi:type="dcterms:W3CDTF">2014-03-12T06:59:45Z</dcterms:modified>
</cp:coreProperties>
</file>