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7" r:id="rId2"/>
    <p:sldId id="256" r:id="rId3"/>
    <p:sldId id="257" r:id="rId4"/>
    <p:sldId id="258" r:id="rId5"/>
    <p:sldId id="259" r:id="rId6"/>
    <p:sldId id="263" r:id="rId7"/>
    <p:sldId id="260" r:id="rId8"/>
    <p:sldId id="261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>
        <p:scale>
          <a:sx n="63" d="100"/>
          <a:sy n="63" d="100"/>
        </p:scale>
        <p:origin x="-725" y="2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1C44C-7F80-4B61-BC02-80DF19926D10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276A2E-FB45-449D-9DAF-3C21F0141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660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3EA54-8CA4-4678-B6FF-81197DA31A15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1D4EDF-F7FC-42BA-876F-ABD33E49261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</a:t>
            </a:r>
            <a:r>
              <a:rPr lang="cs-CZ" sz="2400" b="1" dirty="0" smtClean="0"/>
              <a:t>ŠKOLA  </a:t>
            </a:r>
            <a:r>
              <a:rPr lang="cs-CZ" sz="2400" b="1" dirty="0"/>
              <a:t>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1</a:t>
            </a:r>
            <a:r>
              <a:rPr lang="cs-CZ" sz="2400" b="1" dirty="0" smtClean="0"/>
              <a:t>.</a:t>
            </a:r>
            <a:endParaRPr lang="cs-CZ" sz="2400" b="1" i="1" dirty="0"/>
          </a:p>
          <a:p>
            <a:r>
              <a:rPr lang="cs-CZ" sz="2400" i="1" dirty="0"/>
              <a:t>Téma</a:t>
            </a:r>
            <a:r>
              <a:rPr lang="cs-CZ" sz="2400" i="1"/>
              <a:t>: </a:t>
            </a:r>
            <a:r>
              <a:rPr lang="cs-CZ" sz="2400" b="1" i="1" smtClean="0"/>
              <a:t>VY_12_INOVACE_07_C</a:t>
            </a:r>
            <a:r>
              <a:rPr lang="cs-CZ" sz="2400" b="1" smtClean="0"/>
              <a:t>J_01_MG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Slabiky s L,M</a:t>
            </a:r>
            <a:endParaRPr lang="cs-CZ" sz="2400" b="1" dirty="0"/>
          </a:p>
          <a:p>
            <a:r>
              <a:rPr lang="cs-CZ" sz="2400" dirty="0"/>
              <a:t>Autor: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</a:t>
            </a:r>
            <a:r>
              <a:rPr lang="cs-CZ" sz="2400" dirty="0" smtClean="0"/>
              <a:t>: Čtení slabik, spojování, přiřazování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756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11247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77281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2569228"/>
            <a:ext cx="60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861048"/>
            <a:ext cx="484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55576" y="3244334"/>
            <a:ext cx="5036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MO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113352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6136" y="178159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2578011"/>
            <a:ext cx="60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3869831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796136" y="3253117"/>
            <a:ext cx="5036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prstClr val="black"/>
                </a:solidFill>
              </a:rPr>
              <a:t>me</a:t>
            </a:r>
            <a:endParaRPr lang="cs-CZ" dirty="0"/>
          </a:p>
        </p:txBody>
      </p:sp>
      <p:pic>
        <p:nvPicPr>
          <p:cNvPr id="2053" name="Picture 5" descr="C:\Users\nb2\AppData\Local\Microsoft\Windows\Temporary Internet Files\Content.IE5\UC54R44O\MC900429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264" y="755130"/>
            <a:ext cx="1440160" cy="95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b2\AppData\Local\Microsoft\Windows\Temporary Internet Files\Content.IE5\YP0SLJHK\MC9000840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332" y="4591761"/>
            <a:ext cx="1313920" cy="92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b2\AppData\Local\Microsoft\Windows\Temporary Internet Files\Content.IE5\0RH5VBVK\MM90028345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332" y="1670589"/>
            <a:ext cx="1246237" cy="1246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b2\AppData\Local\Microsoft\Windows\Temporary Internet Files\Content.IE5\1LGYA06Z\MC90043690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375" y="2833569"/>
            <a:ext cx="1050699" cy="1050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b2\AppData\Local\Microsoft\Windows\Temporary Internet Files\Content.IE5\0RH5VBVK\MC9000899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211" y="3718211"/>
            <a:ext cx="1382161" cy="102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997790" y="6093296"/>
            <a:ext cx="4305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čarou počáteční slabiku a obrázek.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056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041" y="2587685"/>
            <a:ext cx="60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861048"/>
            <a:ext cx="484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3244334"/>
            <a:ext cx="5036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MO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113352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2578011"/>
            <a:ext cx="60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3869831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96136" y="3253117"/>
            <a:ext cx="5036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prstClr val="black"/>
                </a:solidFill>
              </a:rPr>
              <a:t>me</a:t>
            </a:r>
            <a:endParaRPr lang="cs-CZ" dirty="0"/>
          </a:p>
        </p:txBody>
      </p:sp>
      <p:pic>
        <p:nvPicPr>
          <p:cNvPr id="12" name="Picture 5" descr="C:\Users\nb2\AppData\Local\Microsoft\Windows\Temporary Internet Files\Content.IE5\UC54R44O\MC900429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264" y="755130"/>
            <a:ext cx="1440160" cy="95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nb2\AppData\Local\Microsoft\Windows\Temporary Internet Files\Content.IE5\YP0SLJHK\MC9000840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332" y="4591761"/>
            <a:ext cx="1313920" cy="92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nb2\AppData\Local\Microsoft\Windows\Temporary Internet Files\Content.IE5\0RH5VBVK\MM90028345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332" y="1670589"/>
            <a:ext cx="1246237" cy="1246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nb2\AppData\Local\Microsoft\Windows\Temporary Internet Files\Content.IE5\1LGYA06Z\MC90043690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375" y="2833569"/>
            <a:ext cx="1050699" cy="1050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nb2\AppData\Local\Microsoft\Windows\Temporary Internet Files\Content.IE5\0RH5VBVK\MC9000899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211" y="3718211"/>
            <a:ext cx="1382161" cy="102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1259240" y="1309410"/>
            <a:ext cx="2445135" cy="1934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4" idx="3"/>
          </p:cNvCxnSpPr>
          <p:nvPr/>
        </p:nvCxnSpPr>
        <p:spPr>
          <a:xfrm flipV="1">
            <a:off x="1285389" y="2293707"/>
            <a:ext cx="2418986" cy="478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240004" y="1494076"/>
            <a:ext cx="2290328" cy="463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349718" y="3622449"/>
            <a:ext cx="2290328" cy="14400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285389" y="3437783"/>
            <a:ext cx="2354657" cy="6167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7" idx="1"/>
          </p:cNvCxnSpPr>
          <p:nvPr/>
        </p:nvCxnSpPr>
        <p:spPr>
          <a:xfrm flipH="1">
            <a:off x="4755074" y="1318193"/>
            <a:ext cx="1041062" cy="27275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0" idx="1"/>
          </p:cNvCxnSpPr>
          <p:nvPr/>
        </p:nvCxnSpPr>
        <p:spPr>
          <a:xfrm>
            <a:off x="4572000" y="1502859"/>
            <a:ext cx="1224136" cy="25516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15" idx="3"/>
          </p:cNvCxnSpPr>
          <p:nvPr/>
        </p:nvCxnSpPr>
        <p:spPr>
          <a:xfrm flipH="1" flipV="1">
            <a:off x="4755074" y="3358919"/>
            <a:ext cx="1185078" cy="788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9" idx="1"/>
          </p:cNvCxnSpPr>
          <p:nvPr/>
        </p:nvCxnSpPr>
        <p:spPr>
          <a:xfrm flipH="1" flipV="1">
            <a:off x="4572000" y="2533029"/>
            <a:ext cx="1224136" cy="2296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755074" y="1966265"/>
            <a:ext cx="1041062" cy="27762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920756" y="1907540"/>
            <a:ext cx="500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42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457176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LO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98449" y="1084094"/>
            <a:ext cx="37863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i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o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/>
              <a:t>l</a:t>
            </a:r>
            <a:r>
              <a:rPr lang="cs-CZ" dirty="0" err="1" smtClean="0"/>
              <a:t>u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nb2\AppData\Local\Microsoft\Windows\Temporary Internet Files\Content.IE5\0RH5VBVK\MC900234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159" y="4149080"/>
            <a:ext cx="1261949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b2\AppData\Local\Microsoft\Windows\Temporary Internet Files\Content.IE5\1LGYA06Z\MC9004242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25" y="2832100"/>
            <a:ext cx="1255983" cy="82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b2\AppData\Local\Microsoft\Windows\Temporary Internet Files\Content.IE5\UC54R44O\MC9003105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759" y="980727"/>
            <a:ext cx="760060" cy="85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b2\AppData\Local\Microsoft\Windows\Temporary Internet Files\Content.IE5\UC54R44O\MP9003028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169" y="1925824"/>
            <a:ext cx="656472" cy="92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033" y="3724037"/>
            <a:ext cx="973216" cy="85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66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457176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LO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98449" y="1084094"/>
            <a:ext cx="37863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i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o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/>
              <a:t>l</a:t>
            </a:r>
            <a:r>
              <a:rPr lang="cs-CZ" dirty="0" err="1" smtClean="0"/>
              <a:t>u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nb2\AppData\Local\Microsoft\Windows\Temporary Internet Files\Content.IE5\0RH5VBVK\MC900234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159" y="4149080"/>
            <a:ext cx="1261949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b2\AppData\Local\Microsoft\Windows\Temporary Internet Files\Content.IE5\1LGYA06Z\MC9004242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25" y="2832100"/>
            <a:ext cx="1255983" cy="82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b2\AppData\Local\Microsoft\Windows\Temporary Internet Files\Content.IE5\UC54R44O\MC9003105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759" y="980727"/>
            <a:ext cx="760060" cy="85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b2\AppData\Local\Microsoft\Windows\Temporary Internet Files\Content.IE5\UC54R44O\MP9003028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169" y="1925824"/>
            <a:ext cx="656472" cy="92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033" y="3724037"/>
            <a:ext cx="973216" cy="85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140744" y="1268760"/>
            <a:ext cx="2520415" cy="31854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140744" y="2385968"/>
            <a:ext cx="2783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140744" y="1628800"/>
            <a:ext cx="3074289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140744" y="3429000"/>
            <a:ext cx="3074289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140744" y="3246354"/>
            <a:ext cx="2639168" cy="9027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923108" y="1409772"/>
            <a:ext cx="1975341" cy="16946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292080" y="2385968"/>
            <a:ext cx="1606369" cy="1547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3" idx="1"/>
          </p:cNvCxnSpPr>
          <p:nvPr/>
        </p:nvCxnSpPr>
        <p:spPr>
          <a:xfrm>
            <a:off x="4923108" y="1628800"/>
            <a:ext cx="1975341" cy="2825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701641" y="2385968"/>
            <a:ext cx="2196808" cy="1187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923108" y="5228045"/>
            <a:ext cx="1975341" cy="1451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322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42261" y="176182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1093386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2655496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52968" y="1563329"/>
            <a:ext cx="654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212976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mi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12315" y="4335684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mů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27688" y="9900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5157192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mé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5157192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87232" y="3024828"/>
            <a:ext cx="500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mó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908720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Mé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65624" y="2124794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96336" y="4221088"/>
            <a:ext cx="471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Mó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4549770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52670" y="2557374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55072" y="4005064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87690" y="4405754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99792" y="1201371"/>
            <a:ext cx="471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Mo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59194" y="26554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9" name="Picture 5" descr="C:\Users\nb2\AppData\Local\Microsoft\Windows\Temporary Internet Files\Content.IE5\0RH5VBVK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45" y="1563329"/>
            <a:ext cx="1193261" cy="92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b2\AppData\Local\Microsoft\Windows\Temporary Internet Files\Content.IE5\UC54R44O\MP9004424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171806"/>
            <a:ext cx="1496495" cy="99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b2\AppData\Local\Microsoft\Windows\Temporary Internet Files\Content.IE5\YP0SLJHK\MC9004380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80499"/>
            <a:ext cx="823703" cy="823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b2\AppData\Local\Microsoft\Windows\Temporary Internet Files\Content.IE5\YP0SLJHK\MP9004049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884" y="4520350"/>
            <a:ext cx="1364373" cy="97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b2\AppData\Local\Microsoft\Windows\Temporary Internet Files\Content.IE5\1LGYA06Z\MC9002321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34653"/>
            <a:ext cx="1344605" cy="740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489119" y="2557374"/>
            <a:ext cx="5068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mo</a:t>
            </a:r>
            <a:endParaRPr lang="cs-CZ" dirty="0"/>
          </a:p>
        </p:txBody>
      </p:sp>
      <p:pic>
        <p:nvPicPr>
          <p:cNvPr id="1036" name="Picture 12" descr="C:\Users\nb2\AppData\Local\Microsoft\Windows\Temporary Internet Files\Content.IE5\UC54R44O\MC9004238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558" y="2557374"/>
            <a:ext cx="1083001" cy="111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b2\AppData\Local\Microsoft\Windows\Temporary Internet Files\Content.IE5\0RH5VBVK\MP90020169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819" y="1685004"/>
            <a:ext cx="1214868" cy="799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83568" y="5877272"/>
            <a:ext cx="7728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Vyznač odlišnou barvou krátké a dlouhé slabiky, spoj slabiku s obrázkem.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269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35535" y="183939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Mi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1093386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2655496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mu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52968" y="1563329"/>
            <a:ext cx="654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67744" y="3212976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mi</a:t>
            </a:r>
            <a:endParaRPr lang="cs-CZ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12315" y="4335684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mů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27688" y="9900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5157192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mé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5157192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87232" y="3024828"/>
            <a:ext cx="500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mó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908720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Mé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65624" y="2124794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Mí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96336" y="4221088"/>
            <a:ext cx="471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Mó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99792" y="4549770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Mů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52670" y="2719316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Ma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55072" y="4005064"/>
            <a:ext cx="47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87690" y="4405754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Mi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00972" y="1462718"/>
            <a:ext cx="471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59194" y="26554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9" name="Picture 5" descr="C:\Users\nb2\AppData\Local\Microsoft\Windows\Temporary Internet Files\Content.IE5\0RH5VBVK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45" y="1563328"/>
            <a:ext cx="1193261" cy="92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b2\AppData\Local\Microsoft\Windows\Temporary Internet Files\Content.IE5\UC54R44O\MP9004424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171806"/>
            <a:ext cx="1496495" cy="99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b2\AppData\Local\Microsoft\Windows\Temporary Internet Files\Content.IE5\YP0SLJHK\MC9004380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80499"/>
            <a:ext cx="823703" cy="823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b2\AppData\Local\Microsoft\Windows\Temporary Internet Files\Content.IE5\YP0SLJHK\MP9004049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884" y="4520350"/>
            <a:ext cx="1364373" cy="97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b2\AppData\Local\Microsoft\Windows\Temporary Internet Files\Content.IE5\1LGYA06Z\MC9002321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34653"/>
            <a:ext cx="1344605" cy="740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489119" y="2434783"/>
            <a:ext cx="5068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mo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36" name="Picture 12" descr="C:\Users\nb2\AppData\Local\Microsoft\Windows\Temporary Internet Files\Content.IE5\UC54R44O\MC9004238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558" y="2557374"/>
            <a:ext cx="1083001" cy="111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b2\AppData\Local\Microsoft\Windows\Temporary Internet Files\Content.IE5\0RH5VBVK\MP90020169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819" y="1685004"/>
            <a:ext cx="1214868" cy="799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>
            <a:endCxn id="22" idx="1"/>
          </p:cNvCxnSpPr>
          <p:nvPr/>
        </p:nvCxnSpPr>
        <p:spPr>
          <a:xfrm flipV="1">
            <a:off x="1918406" y="1647384"/>
            <a:ext cx="882566" cy="1006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918406" y="2208726"/>
            <a:ext cx="570713" cy="595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3174602" y="2434783"/>
            <a:ext cx="964958" cy="2845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endCxn id="23" idx="0"/>
          </p:cNvCxnSpPr>
          <p:nvPr/>
        </p:nvCxnSpPr>
        <p:spPr>
          <a:xfrm flipH="1">
            <a:off x="6551560" y="1932661"/>
            <a:ext cx="736547" cy="7228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2" idx="3"/>
          </p:cNvCxnSpPr>
          <p:nvPr/>
        </p:nvCxnSpPr>
        <p:spPr>
          <a:xfrm>
            <a:off x="1187232" y="1093386"/>
            <a:ext cx="2469849" cy="2078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12" idx="3"/>
          </p:cNvCxnSpPr>
          <p:nvPr/>
        </p:nvCxnSpPr>
        <p:spPr>
          <a:xfrm flipV="1">
            <a:off x="1918406" y="5007626"/>
            <a:ext cx="2653594" cy="334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9" idx="2"/>
            <a:endCxn id="1032" idx="1"/>
          </p:cNvCxnSpPr>
          <p:nvPr/>
        </p:nvCxnSpPr>
        <p:spPr>
          <a:xfrm>
            <a:off x="6164147" y="4705016"/>
            <a:ext cx="712109" cy="3873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1475656" y="1278052"/>
            <a:ext cx="2303864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638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60340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Lo</a:t>
            </a:r>
            <a:r>
              <a:rPr lang="cs-CZ" dirty="0" smtClean="0"/>
              <a:t>       La       </a:t>
            </a:r>
            <a:r>
              <a:rPr lang="cs-CZ" dirty="0" err="1" smtClean="0"/>
              <a:t>Lé</a:t>
            </a:r>
            <a:r>
              <a:rPr lang="cs-CZ" dirty="0" smtClean="0"/>
              <a:t>      </a:t>
            </a:r>
            <a:r>
              <a:rPr lang="cs-CZ" dirty="0" err="1" smtClean="0"/>
              <a:t>Lů</a:t>
            </a:r>
            <a:r>
              <a:rPr lang="cs-CZ" dirty="0" smtClean="0"/>
              <a:t>      </a:t>
            </a:r>
            <a:r>
              <a:rPr lang="cs-CZ" dirty="0" err="1" smtClean="0"/>
              <a:t>Lá</a:t>
            </a:r>
            <a:r>
              <a:rPr lang="cs-CZ" dirty="0" smtClean="0"/>
              <a:t>       </a:t>
            </a:r>
            <a:r>
              <a:rPr lang="cs-CZ" dirty="0" err="1" smtClean="0"/>
              <a:t>Lu</a:t>
            </a:r>
            <a:r>
              <a:rPr lang="cs-CZ" dirty="0" smtClean="0"/>
              <a:t>       </a:t>
            </a:r>
            <a:r>
              <a:rPr lang="cs-CZ" dirty="0" err="1" smtClean="0"/>
              <a:t>Le</a:t>
            </a:r>
            <a:r>
              <a:rPr lang="cs-CZ" dirty="0" smtClean="0"/>
              <a:t>      </a:t>
            </a:r>
            <a:r>
              <a:rPr lang="cs-CZ" dirty="0" err="1" smtClean="0"/>
              <a:t>Li</a:t>
            </a:r>
            <a:r>
              <a:rPr lang="cs-CZ" dirty="0" smtClean="0"/>
              <a:t>      </a:t>
            </a:r>
            <a:r>
              <a:rPr lang="cs-CZ" dirty="0" err="1" smtClean="0"/>
              <a:t>Lí</a:t>
            </a:r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la        </a:t>
            </a:r>
            <a:r>
              <a:rPr lang="cs-CZ" dirty="0" err="1" smtClean="0"/>
              <a:t>le</a:t>
            </a:r>
            <a:r>
              <a:rPr lang="cs-CZ" dirty="0" smtClean="0"/>
              <a:t>       </a:t>
            </a:r>
            <a:r>
              <a:rPr lang="cs-CZ" dirty="0" err="1" smtClean="0"/>
              <a:t>lů</a:t>
            </a:r>
            <a:r>
              <a:rPr lang="cs-CZ" dirty="0" smtClean="0"/>
              <a:t>        </a:t>
            </a:r>
            <a:r>
              <a:rPr lang="cs-CZ" dirty="0" err="1" smtClean="0"/>
              <a:t>lu</a:t>
            </a:r>
            <a:r>
              <a:rPr lang="cs-CZ" dirty="0" smtClean="0"/>
              <a:t>       </a:t>
            </a:r>
            <a:r>
              <a:rPr lang="cs-CZ" dirty="0" err="1" smtClean="0"/>
              <a:t>lé</a:t>
            </a:r>
            <a:r>
              <a:rPr lang="cs-CZ" dirty="0" smtClean="0"/>
              <a:t>        </a:t>
            </a:r>
            <a:r>
              <a:rPr lang="cs-CZ" dirty="0" err="1" smtClean="0"/>
              <a:t>lí</a:t>
            </a:r>
            <a:r>
              <a:rPr lang="cs-CZ" dirty="0" smtClean="0"/>
              <a:t>        </a:t>
            </a:r>
            <a:r>
              <a:rPr lang="cs-CZ" dirty="0" err="1" smtClean="0"/>
              <a:t>lá</a:t>
            </a:r>
            <a:r>
              <a:rPr lang="cs-CZ" dirty="0" smtClean="0"/>
              <a:t>      </a:t>
            </a:r>
            <a:r>
              <a:rPr lang="cs-CZ" dirty="0" err="1" smtClean="0"/>
              <a:t>li</a:t>
            </a:r>
            <a:r>
              <a:rPr lang="cs-CZ" dirty="0" smtClean="0"/>
              <a:t>       </a:t>
            </a:r>
            <a:r>
              <a:rPr lang="cs-CZ" dirty="0" err="1" smtClean="0"/>
              <a:t>lo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3429000"/>
            <a:ext cx="64299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Mí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lá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má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E         O         E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la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la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li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2780928"/>
            <a:ext cx="2419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Hledej stejné slabiky.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5373216"/>
            <a:ext cx="1542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Hledej slova.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2129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60340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Lo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rgbClr val="00B050"/>
                </a:solidFill>
              </a:rPr>
              <a:t>La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Lé</a:t>
            </a:r>
            <a:r>
              <a:rPr lang="cs-CZ" dirty="0" smtClean="0">
                <a:solidFill>
                  <a:srgbClr val="7030A0"/>
                </a:solidFill>
              </a:rPr>
              <a:t>      </a:t>
            </a:r>
            <a:r>
              <a:rPr lang="cs-CZ" dirty="0" err="1" smtClean="0"/>
              <a:t>Lů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Lá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 </a:t>
            </a:r>
            <a:r>
              <a:rPr lang="cs-CZ" dirty="0" err="1" smtClean="0">
                <a:solidFill>
                  <a:schemeClr val="accent1"/>
                </a:solidFill>
              </a:rPr>
              <a:t>Lu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Le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</a:t>
            </a:r>
            <a:r>
              <a:rPr lang="cs-CZ" dirty="0" err="1" smtClean="0">
                <a:solidFill>
                  <a:srgbClr val="002060"/>
                </a:solidFill>
              </a:rPr>
              <a:t>Li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     </a:t>
            </a:r>
            <a:r>
              <a:rPr lang="cs-CZ" dirty="0" err="1" smtClean="0">
                <a:solidFill>
                  <a:srgbClr val="C00000"/>
                </a:solidFill>
              </a:rPr>
              <a:t>Lí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la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le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 </a:t>
            </a:r>
            <a:r>
              <a:rPr lang="cs-CZ" dirty="0" err="1" smtClean="0"/>
              <a:t>lů</a:t>
            </a:r>
            <a:r>
              <a:rPr lang="cs-CZ" dirty="0" smtClean="0"/>
              <a:t>        </a:t>
            </a:r>
            <a:r>
              <a:rPr lang="cs-CZ" dirty="0" err="1" smtClean="0">
                <a:solidFill>
                  <a:schemeClr val="accent1"/>
                </a:solidFill>
              </a:rPr>
              <a:t>lu</a:t>
            </a:r>
            <a:r>
              <a:rPr lang="cs-CZ" dirty="0" smtClean="0"/>
              <a:t>       </a:t>
            </a:r>
            <a:r>
              <a:rPr lang="cs-CZ" dirty="0" err="1" smtClean="0">
                <a:solidFill>
                  <a:srgbClr val="7030A0"/>
                </a:solidFill>
              </a:rPr>
              <a:t>lé</a:t>
            </a:r>
            <a:r>
              <a:rPr lang="cs-CZ" dirty="0" smtClean="0"/>
              <a:t>        </a:t>
            </a:r>
            <a:r>
              <a:rPr lang="cs-CZ" dirty="0" err="1" smtClean="0">
                <a:solidFill>
                  <a:srgbClr val="C00000"/>
                </a:solidFill>
              </a:rPr>
              <a:t>lí</a:t>
            </a:r>
            <a:r>
              <a:rPr lang="cs-CZ" dirty="0" smtClean="0"/>
              <a:t>       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lá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li</a:t>
            </a:r>
            <a:r>
              <a:rPr lang="cs-CZ" dirty="0" smtClean="0">
                <a:solidFill>
                  <a:srgbClr val="002060"/>
                </a:solidFill>
              </a:rPr>
              <a:t>       </a:t>
            </a:r>
            <a:r>
              <a:rPr lang="cs-CZ" dirty="0" err="1" smtClean="0">
                <a:solidFill>
                  <a:srgbClr val="FF0000"/>
                </a:solidFill>
              </a:rPr>
              <a:t>lo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429000"/>
            <a:ext cx="64299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Mí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lá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má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E         O         E</a:t>
            </a:r>
          </a:p>
          <a:p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b="1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la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la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li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403648" y="3717032"/>
            <a:ext cx="136815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403648" y="3717032"/>
            <a:ext cx="136815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087724" y="3717032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436096" y="3717032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948264" y="3717032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72000" y="3717032"/>
            <a:ext cx="151216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679590" y="3717032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851920" y="3717032"/>
            <a:ext cx="86409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5580112" y="3717032"/>
            <a:ext cx="504056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242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53399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zdroje: kliparty </a:t>
            </a:r>
            <a:r>
              <a:rPr lang="cs-CZ" sz="2400" smtClean="0"/>
              <a:t>PowerPointu </a:t>
            </a:r>
          </a:p>
          <a:p>
            <a:r>
              <a:rPr lang="cs-CZ" sz="2400" smtClean="0"/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1690205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222</TotalTime>
  <Words>229</Words>
  <Application>Microsoft Office PowerPoint</Application>
  <PresentationFormat>Předvádění na obrazovce (4:3)</PresentationFormat>
  <Paragraphs>164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jitka</cp:lastModifiedBy>
  <cp:revision>24</cp:revision>
  <dcterms:created xsi:type="dcterms:W3CDTF">2013-11-10T18:38:27Z</dcterms:created>
  <dcterms:modified xsi:type="dcterms:W3CDTF">2014-03-12T07:02:15Z</dcterms:modified>
</cp:coreProperties>
</file>