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885" y="476672"/>
            <a:ext cx="7772400" cy="1470025"/>
          </a:xfrm>
        </p:spPr>
        <p:txBody>
          <a:bodyPr/>
          <a:lstStyle/>
          <a:p>
            <a:r>
              <a:rPr lang="cs-CZ" dirty="0" smtClean="0"/>
              <a:t>Opakovací test – kraje 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628800"/>
            <a:ext cx="6400800" cy="1752600"/>
          </a:xfrm>
        </p:spPr>
        <p:txBody>
          <a:bodyPr/>
          <a:lstStyle/>
          <a:p>
            <a:r>
              <a:rPr lang="cs-CZ" dirty="0" smtClean="0"/>
              <a:t>VY_32_INOVACE_06-40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643091"/>
              </p:ext>
            </p:extLst>
          </p:nvPr>
        </p:nvGraphicFramePr>
        <p:xfrm>
          <a:off x="1431887" y="2708920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69343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Vlastivěda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Místo,</a:t>
                      </a:r>
                      <a:r>
                        <a:rPr lang="cs-CZ" sz="1400" kern="50" baseline="0" dirty="0" smtClean="0">
                          <a:effectLst/>
                        </a:rPr>
                        <a:t> kde žijeme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baseline="0" dirty="0"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cs-CZ" sz="1400" kern="50" baseline="0" dirty="0" smtClean="0">
                          <a:effectLst/>
                          <a:latin typeface="+mn-lt"/>
                          <a:ea typeface="+mn-ea"/>
                        </a:rPr>
                        <a:t>Opakovací test – kraje ČR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18.</a:t>
                      </a:r>
                      <a:r>
                        <a:rPr lang="cs-CZ" sz="1400" kern="50" baseline="0" dirty="0" smtClean="0">
                          <a:effectLst/>
                        </a:rPr>
                        <a:t> 8. </a:t>
                      </a:r>
                      <a:r>
                        <a:rPr lang="cs-CZ" sz="1400" kern="50" dirty="0" smtClean="0">
                          <a:effectLst/>
                        </a:rPr>
                        <a:t>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Metodický popis,</a:t>
                      </a:r>
                      <a:endParaRPr lang="cs-CZ" sz="12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(anotace):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 výkladu k vyučovací</a:t>
                      </a:r>
                      <a:r>
                        <a:rPr lang="cs-CZ" sz="1400" kern="50" baseline="0" dirty="0" smtClean="0">
                          <a:effectLst/>
                        </a:rPr>
                        <a:t> hodině Opakování krajů ČR</a:t>
                      </a:r>
                      <a:r>
                        <a:rPr lang="cs-CZ" sz="1400" kern="50" dirty="0" smtClean="0">
                          <a:effectLst/>
                        </a:rPr>
                        <a:t>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585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491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404664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1. Vyjmenujte všechny kraje ČR: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411" y="1546515"/>
            <a:ext cx="3202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Hlavní město Praha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9965" y="1947779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Středočeský kraj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51992" y="286132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04392" y="301372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56792" y="316612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21380" y="323065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51992" y="246771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51992" y="251312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04392" y="266552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356792" y="281792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509192" y="297032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61592" y="312272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078035" y="2590395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56823" y="2349152"/>
            <a:ext cx="2753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Liberecký kraj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5411" y="2784172"/>
            <a:ext cx="3078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Ústecký kraj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211960" y="232846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Zlínský kraj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56823" y="3198386"/>
            <a:ext cx="3592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Karlovarský kraj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227360" y="192219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Moravskoslezský kraj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211960" y="1546514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Kraj Vysočina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211960" y="2758663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Olomoucký kraj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55411" y="4417948"/>
            <a:ext cx="4583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Královéhradecký kraj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227360" y="3223895"/>
            <a:ext cx="3440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Jihomoravský kraj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69965" y="401891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Jihočeský kraj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69965" y="4869160"/>
            <a:ext cx="2727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Pardubický kraj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5411" y="3599984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Plzeňský kraj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9991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79928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2. Přiřaďte k sobě kraj a krajské město: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15689" y="1700808"/>
            <a:ext cx="30243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Liberecký kraj</a:t>
            </a:r>
          </a:p>
          <a:p>
            <a:r>
              <a:rPr lang="cs-CZ" sz="2400" dirty="0" smtClean="0"/>
              <a:t>Plzeňský kraj</a:t>
            </a:r>
          </a:p>
          <a:p>
            <a:r>
              <a:rPr lang="cs-CZ" sz="2400" dirty="0" smtClean="0"/>
              <a:t>Středočeský kraj</a:t>
            </a:r>
          </a:p>
          <a:p>
            <a:r>
              <a:rPr lang="cs-CZ" sz="2400" dirty="0" smtClean="0"/>
              <a:t>Jihočeský kraj</a:t>
            </a:r>
          </a:p>
          <a:p>
            <a:r>
              <a:rPr lang="cs-CZ" sz="2400" dirty="0" smtClean="0"/>
              <a:t>Moravskoslezský kraj</a:t>
            </a:r>
          </a:p>
          <a:p>
            <a:r>
              <a:rPr lang="cs-CZ" sz="2400" dirty="0" smtClean="0"/>
              <a:t>Jihomoravský kraj</a:t>
            </a:r>
          </a:p>
          <a:p>
            <a:r>
              <a:rPr lang="cs-CZ" sz="2400" dirty="0" smtClean="0"/>
              <a:t>Kraj Vysočina</a:t>
            </a:r>
          </a:p>
          <a:p>
            <a:r>
              <a:rPr lang="cs-CZ" sz="2400" dirty="0" smtClean="0"/>
              <a:t>Zlínský kraj</a:t>
            </a:r>
          </a:p>
          <a:p>
            <a:r>
              <a:rPr lang="cs-CZ" sz="2400" dirty="0" smtClean="0"/>
              <a:t>Olomoucký kraj</a:t>
            </a:r>
          </a:p>
          <a:p>
            <a:r>
              <a:rPr lang="cs-CZ" sz="2400" dirty="0" smtClean="0"/>
              <a:t>Královéhradecký kraj</a:t>
            </a:r>
          </a:p>
          <a:p>
            <a:r>
              <a:rPr lang="cs-CZ" sz="2400" dirty="0" smtClean="0"/>
              <a:t>Pardubický kraj</a:t>
            </a:r>
          </a:p>
          <a:p>
            <a:r>
              <a:rPr lang="cs-CZ" sz="2400" dirty="0" smtClean="0"/>
              <a:t>Karlovarský kraj</a:t>
            </a:r>
          </a:p>
          <a:p>
            <a:r>
              <a:rPr lang="cs-CZ" sz="2400" dirty="0" smtClean="0"/>
              <a:t>Ústecký kraj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34288" y="1695513"/>
            <a:ext cx="34563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Praha</a:t>
            </a:r>
          </a:p>
          <a:p>
            <a:r>
              <a:rPr lang="cs-CZ" sz="2400" dirty="0" smtClean="0"/>
              <a:t>České Budějovice</a:t>
            </a:r>
          </a:p>
          <a:p>
            <a:r>
              <a:rPr lang="cs-CZ" sz="2400" dirty="0" smtClean="0"/>
              <a:t>Liberec</a:t>
            </a:r>
          </a:p>
          <a:p>
            <a:r>
              <a:rPr lang="cs-CZ" sz="2400" dirty="0" smtClean="0"/>
              <a:t>Karlovy Vary</a:t>
            </a:r>
          </a:p>
          <a:p>
            <a:r>
              <a:rPr lang="cs-CZ" sz="2400" dirty="0" smtClean="0"/>
              <a:t>Ostrava</a:t>
            </a:r>
          </a:p>
          <a:p>
            <a:r>
              <a:rPr lang="cs-CZ" sz="2400" dirty="0" smtClean="0"/>
              <a:t>Olomouc</a:t>
            </a:r>
          </a:p>
          <a:p>
            <a:r>
              <a:rPr lang="cs-CZ" sz="2400" dirty="0" smtClean="0"/>
              <a:t>Brno</a:t>
            </a:r>
          </a:p>
          <a:p>
            <a:r>
              <a:rPr lang="cs-CZ" sz="2400" dirty="0" smtClean="0"/>
              <a:t>Zlín</a:t>
            </a:r>
          </a:p>
          <a:p>
            <a:r>
              <a:rPr lang="cs-CZ" sz="2400" dirty="0" smtClean="0"/>
              <a:t>Ústí nad Labem</a:t>
            </a:r>
          </a:p>
          <a:p>
            <a:r>
              <a:rPr lang="cs-CZ" sz="2400" dirty="0" smtClean="0"/>
              <a:t>Jihlava</a:t>
            </a:r>
          </a:p>
          <a:p>
            <a:r>
              <a:rPr lang="cs-CZ" sz="2400" dirty="0" smtClean="0"/>
              <a:t>Hradec Králové</a:t>
            </a:r>
          </a:p>
          <a:p>
            <a:r>
              <a:rPr lang="cs-CZ" sz="2400" dirty="0" smtClean="0"/>
              <a:t>Plzeň</a:t>
            </a:r>
          </a:p>
          <a:p>
            <a:r>
              <a:rPr lang="cs-CZ" sz="2400" dirty="0" smtClean="0"/>
              <a:t>Pardubice</a:t>
            </a:r>
            <a:endParaRPr lang="cs-CZ" sz="2400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2699792" y="1988840"/>
            <a:ext cx="201622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555776" y="2348880"/>
            <a:ext cx="2160240" cy="3600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2915816" y="1988840"/>
            <a:ext cx="171847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2699792" y="2348880"/>
            <a:ext cx="201622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3635896" y="3429000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3131840" y="3789040"/>
            <a:ext cx="1584176" cy="353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555776" y="4149080"/>
            <a:ext cx="216024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2327857" y="4509120"/>
            <a:ext cx="228014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2915816" y="3789040"/>
            <a:ext cx="180020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3467930" y="5229200"/>
            <a:ext cx="124808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2843808" y="5661248"/>
            <a:ext cx="17904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2915816" y="3068960"/>
            <a:ext cx="1800200" cy="29163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2555776" y="4869160"/>
            <a:ext cx="2078512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455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3. Přiřaďte k sobě typické věci pro jednotlivé kraje: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9130" y="2204864"/>
            <a:ext cx="346881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Pivo</a:t>
            </a:r>
          </a:p>
          <a:p>
            <a:r>
              <a:rPr lang="cs-CZ" sz="2800" dirty="0" smtClean="0"/>
              <a:t>Chmel</a:t>
            </a:r>
          </a:p>
          <a:p>
            <a:r>
              <a:rPr lang="cs-CZ" sz="2800" dirty="0" smtClean="0"/>
              <a:t>Soutok Vltavy a Labe</a:t>
            </a:r>
          </a:p>
          <a:p>
            <a:r>
              <a:rPr lang="cs-CZ" sz="2800" dirty="0" smtClean="0"/>
              <a:t>Výroba bižuterie</a:t>
            </a:r>
          </a:p>
          <a:p>
            <a:r>
              <a:rPr lang="cs-CZ" sz="2800" dirty="0" smtClean="0"/>
              <a:t>Výroba porcelánu</a:t>
            </a:r>
          </a:p>
          <a:p>
            <a:r>
              <a:rPr lang="cs-CZ" sz="2800" dirty="0" smtClean="0"/>
              <a:t>Těžba černého uhlí</a:t>
            </a:r>
          </a:p>
          <a:p>
            <a:r>
              <a:rPr lang="cs-CZ" sz="2800" dirty="0" smtClean="0"/>
              <a:t>Pěstování vinné révy</a:t>
            </a:r>
          </a:p>
          <a:p>
            <a:r>
              <a:rPr lang="cs-CZ" sz="2800" dirty="0" smtClean="0"/>
              <a:t>Rybníky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14486" y="2204864"/>
            <a:ext cx="41044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Středočeský kraj</a:t>
            </a:r>
          </a:p>
          <a:p>
            <a:r>
              <a:rPr lang="cs-CZ" sz="2800" dirty="0" smtClean="0"/>
              <a:t>Liberecký kraj</a:t>
            </a:r>
          </a:p>
          <a:p>
            <a:r>
              <a:rPr lang="cs-CZ" sz="2800" dirty="0" smtClean="0"/>
              <a:t>Jihomoravský kraj</a:t>
            </a:r>
          </a:p>
          <a:p>
            <a:r>
              <a:rPr lang="cs-CZ" sz="2800" dirty="0" smtClean="0"/>
              <a:t>Karlovarský kraj</a:t>
            </a:r>
          </a:p>
          <a:p>
            <a:r>
              <a:rPr lang="cs-CZ" sz="2800" dirty="0" smtClean="0"/>
              <a:t>Plzeňský kraj</a:t>
            </a:r>
          </a:p>
          <a:p>
            <a:r>
              <a:rPr lang="cs-CZ" sz="2800" dirty="0" smtClean="0"/>
              <a:t>Moravskoslezský kraj</a:t>
            </a:r>
          </a:p>
          <a:p>
            <a:r>
              <a:rPr lang="cs-CZ" sz="2800" dirty="0" smtClean="0"/>
              <a:t>Jihočeský kraj</a:t>
            </a:r>
          </a:p>
          <a:p>
            <a:r>
              <a:rPr lang="cs-CZ" sz="2800" dirty="0" smtClean="0"/>
              <a:t>Ústecký kraj</a:t>
            </a:r>
            <a:endParaRPr lang="cs-CZ" sz="2800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1475656" y="2492896"/>
            <a:ext cx="3456384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691680" y="2924944"/>
            <a:ext cx="3240360" cy="2592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3635896" y="2492896"/>
            <a:ext cx="117859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3059832" y="2924944"/>
            <a:ext cx="175465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3311860" y="3789040"/>
            <a:ext cx="150262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3419872" y="4653136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655488" y="3356992"/>
            <a:ext cx="1296144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1835696" y="4941168"/>
            <a:ext cx="297879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599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32656"/>
            <a:ext cx="84604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4. Kdo stojí v čele každého kraje?</a:t>
            </a:r>
          </a:p>
          <a:p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628800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a) král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564904"/>
            <a:ext cx="43204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b) císař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3455252"/>
            <a:ext cx="38164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3" action="ppaction://hlinksldjump"/>
              </a:rPr>
              <a:t>c) hejtman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71602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hlinkClick r:id="rId2" action="ppaction://hlinksldjump"/>
              </a:rPr>
              <a:t>Špatně, vrať se zpět </a:t>
            </a:r>
            <a:r>
              <a:rPr lang="cs-CZ" sz="5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76445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8856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Správně, pokračuj dál </a:t>
            </a:r>
            <a:r>
              <a:rPr lang="cs-CZ" sz="5400" dirty="0" smtClean="0">
                <a:sym typeface="Wingdings" pitchFamily="2" charset="2"/>
              </a:rPr>
              <a:t>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07148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7056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5. Přiřaď osobnost k městu: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60911" y="1844824"/>
            <a:ext cx="417646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J. A. Komenský</a:t>
            </a:r>
          </a:p>
          <a:p>
            <a:r>
              <a:rPr lang="cs-CZ" sz="4400" dirty="0" smtClean="0"/>
              <a:t>Leoš Janáček</a:t>
            </a:r>
          </a:p>
          <a:p>
            <a:r>
              <a:rPr lang="cs-CZ" sz="4400" dirty="0" smtClean="0"/>
              <a:t>Josef Skupa</a:t>
            </a:r>
          </a:p>
          <a:p>
            <a:r>
              <a:rPr lang="cs-CZ" sz="4400" dirty="0" smtClean="0"/>
              <a:t>Josef Lada</a:t>
            </a:r>
          </a:p>
          <a:p>
            <a:r>
              <a:rPr lang="cs-CZ" sz="4400" dirty="0" smtClean="0"/>
              <a:t>Bedřich Smetana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92080" y="1868488"/>
            <a:ext cx="324036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Litomyšl</a:t>
            </a:r>
          </a:p>
          <a:p>
            <a:r>
              <a:rPr lang="cs-CZ" sz="4400" dirty="0" smtClean="0"/>
              <a:t>Hrusice</a:t>
            </a:r>
          </a:p>
          <a:p>
            <a:r>
              <a:rPr lang="cs-CZ" sz="4400" dirty="0" smtClean="0"/>
              <a:t>Fulnek</a:t>
            </a:r>
          </a:p>
          <a:p>
            <a:r>
              <a:rPr lang="cs-CZ" sz="4400" dirty="0" smtClean="0"/>
              <a:t>Hukvaldy</a:t>
            </a:r>
          </a:p>
          <a:p>
            <a:r>
              <a:rPr lang="cs-CZ" sz="4400" dirty="0" smtClean="0"/>
              <a:t>Plzeň</a:t>
            </a:r>
            <a:endParaRPr lang="cs-CZ" sz="4400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4211960" y="2348880"/>
            <a:ext cx="1224136" cy="12585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635896" y="2978152"/>
            <a:ext cx="1656184" cy="13149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347864" y="3789040"/>
            <a:ext cx="208823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3059832" y="2978152"/>
            <a:ext cx="2232248" cy="13149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4572000" y="2348880"/>
            <a:ext cx="720080" cy="2520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0790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32656"/>
            <a:ext cx="82089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6. Přiřaď řeku do kraje, ve kterém pramení: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060848"/>
            <a:ext cx="34563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Labe</a:t>
            </a:r>
          </a:p>
          <a:p>
            <a:r>
              <a:rPr lang="cs-CZ" sz="4000" dirty="0" smtClean="0"/>
              <a:t>Vltava</a:t>
            </a:r>
          </a:p>
          <a:p>
            <a:r>
              <a:rPr lang="cs-CZ" sz="4000" dirty="0" smtClean="0"/>
              <a:t>Jizera</a:t>
            </a:r>
          </a:p>
          <a:p>
            <a:r>
              <a:rPr lang="cs-CZ" sz="4000" dirty="0" smtClean="0"/>
              <a:t>Odra</a:t>
            </a:r>
          </a:p>
          <a:p>
            <a:r>
              <a:rPr lang="cs-CZ" sz="4000" dirty="0" smtClean="0"/>
              <a:t>Úhlava</a:t>
            </a:r>
          </a:p>
          <a:p>
            <a:r>
              <a:rPr lang="cs-CZ" sz="4000" dirty="0" smtClean="0"/>
              <a:t>Ohře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3968" y="2085434"/>
            <a:ext cx="50405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Karlovarský kraj</a:t>
            </a:r>
          </a:p>
          <a:p>
            <a:r>
              <a:rPr lang="cs-CZ" sz="4000" dirty="0" smtClean="0"/>
              <a:t>Jihočeský kraj</a:t>
            </a:r>
          </a:p>
          <a:p>
            <a:r>
              <a:rPr lang="cs-CZ" sz="4000" dirty="0" smtClean="0"/>
              <a:t>Plzeňský kraj</a:t>
            </a:r>
          </a:p>
          <a:p>
            <a:r>
              <a:rPr lang="cs-CZ" sz="4000" dirty="0" smtClean="0"/>
              <a:t>Liberecký kraj</a:t>
            </a:r>
          </a:p>
          <a:p>
            <a:r>
              <a:rPr lang="cs-CZ" sz="4000" dirty="0" smtClean="0"/>
              <a:t>Olomoucký kraj</a:t>
            </a:r>
          </a:p>
          <a:p>
            <a:r>
              <a:rPr lang="cs-CZ" sz="4000" dirty="0" smtClean="0"/>
              <a:t>Královéhradecký kraj</a:t>
            </a:r>
            <a:endParaRPr lang="cs-CZ" sz="4000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1835696" y="2492896"/>
            <a:ext cx="2520280" cy="29523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2051720" y="3068960"/>
            <a:ext cx="23042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835696" y="3645024"/>
            <a:ext cx="244827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835696" y="4293096"/>
            <a:ext cx="244827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195736" y="3645024"/>
            <a:ext cx="2088232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1835696" y="2492896"/>
            <a:ext cx="2448272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905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19998"/>
            <a:ext cx="7920880" cy="792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7. Doplň směrovou růžici:</a:t>
            </a:r>
            <a:endParaRPr lang="cs-CZ" sz="44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4067944" y="1412776"/>
            <a:ext cx="90010" cy="41764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267744" y="3501008"/>
            <a:ext cx="37444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99792" y="2276872"/>
            <a:ext cx="3024336" cy="2592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987824" y="2276872"/>
            <a:ext cx="2232248" cy="24482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493470" y="101222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Sever - 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5791619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Jih - J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7097" y="331634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Západ - Z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00192" y="335699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Východ - V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59082" y="182328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Severozápad - SZ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14737" y="1907540"/>
            <a:ext cx="2033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Severovýchod - SV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403648" y="472514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Jihozápad - JZ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628812" y="490581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Jihovýchod - JV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8676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7" y="548680"/>
            <a:ext cx="82089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8.  Spoj pohoří, které svou větší částí leží v příslušném kraji: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132856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Jizerské hory</a:t>
            </a:r>
          </a:p>
          <a:p>
            <a:r>
              <a:rPr lang="cs-CZ" sz="2800" dirty="0" smtClean="0"/>
              <a:t>Krkonoše</a:t>
            </a:r>
          </a:p>
          <a:p>
            <a:r>
              <a:rPr lang="cs-CZ" sz="2800" dirty="0" smtClean="0"/>
              <a:t>Šumava</a:t>
            </a:r>
          </a:p>
          <a:p>
            <a:r>
              <a:rPr lang="cs-CZ" sz="2800" dirty="0" smtClean="0"/>
              <a:t>Krušné hory</a:t>
            </a:r>
          </a:p>
          <a:p>
            <a:r>
              <a:rPr lang="cs-CZ" sz="2800" dirty="0" smtClean="0"/>
              <a:t>Jeseníky</a:t>
            </a:r>
          </a:p>
          <a:p>
            <a:r>
              <a:rPr lang="cs-CZ" sz="2800" dirty="0" smtClean="0"/>
              <a:t>Beskydy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1212" y="2133031"/>
            <a:ext cx="47525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Jihočeský kraj a Plzeňský kraj</a:t>
            </a:r>
          </a:p>
          <a:p>
            <a:r>
              <a:rPr lang="cs-CZ" sz="2800" dirty="0" smtClean="0"/>
              <a:t>Karlovarský kraj a Ústecký kraj</a:t>
            </a:r>
          </a:p>
          <a:p>
            <a:r>
              <a:rPr lang="cs-CZ" sz="2800" dirty="0" smtClean="0"/>
              <a:t>Liberecký kraj</a:t>
            </a:r>
          </a:p>
          <a:p>
            <a:r>
              <a:rPr lang="cs-CZ" sz="2800" dirty="0" smtClean="0"/>
              <a:t>Královéhradecký kraj</a:t>
            </a:r>
          </a:p>
          <a:p>
            <a:r>
              <a:rPr lang="cs-CZ" sz="2800" dirty="0" smtClean="0"/>
              <a:t>Olomoucký kraj</a:t>
            </a:r>
          </a:p>
          <a:p>
            <a:r>
              <a:rPr lang="cs-CZ" sz="2800" dirty="0" smtClean="0"/>
              <a:t>Moravskoslezský kraj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627784" y="2420888"/>
            <a:ext cx="1503428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1979712" y="2888940"/>
            <a:ext cx="2151500" cy="756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1763688" y="2420888"/>
            <a:ext cx="2367524" cy="8460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411760" y="2888940"/>
            <a:ext cx="1719452" cy="756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1979712" y="4077072"/>
            <a:ext cx="215150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763688" y="4581128"/>
            <a:ext cx="23675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676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48680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9. Kdy vznikla Česká republika?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772816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a) 1. 1. 1993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636912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 action="ppaction://hlinksldjump"/>
              </a:rPr>
              <a:t>b) 1. 1. 1991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573016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 action="ppaction://hlinksldjump"/>
              </a:rPr>
              <a:t>c) 1. 1. 1992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7834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hlinkClick r:id="rId2" action="ppaction://hlinksldjump"/>
              </a:rPr>
              <a:t>Špatně, vrať se zpět </a:t>
            </a:r>
            <a:r>
              <a:rPr lang="cs-CZ" sz="5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85010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9"/>
            <a:ext cx="8136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Správně, právě jste dokončili celý opakovací test. Gratuluji !!! </a:t>
            </a:r>
            <a:r>
              <a:rPr lang="cs-CZ" sz="5400" dirty="0" smtClean="0">
                <a:sym typeface="Wingdings" pitchFamily="2" charset="2"/>
              </a:rPr>
              <a:t>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34166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370</Words>
  <Application>Microsoft Office PowerPoint</Application>
  <PresentationFormat>Předvádění na obrazovce (4:3)</PresentationFormat>
  <Paragraphs>136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Opakovací test – kraje ČR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Opakovací test – kraje ČR</dc:title>
  <dc:creator>Dana Málková</dc:creator>
  <cp:lastModifiedBy>Dana Málková</cp:lastModifiedBy>
  <cp:revision>13</cp:revision>
  <dcterms:created xsi:type="dcterms:W3CDTF">2011-12-18T18:24:40Z</dcterms:created>
  <dcterms:modified xsi:type="dcterms:W3CDTF">2011-12-20T21:16:22Z</dcterms:modified>
</cp:coreProperties>
</file>