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3" r:id="rId2"/>
    <p:sldId id="256" r:id="rId3"/>
    <p:sldId id="258" r:id="rId4"/>
    <p:sldId id="259" r:id="rId5"/>
    <p:sldId id="269" r:id="rId6"/>
    <p:sldId id="261" r:id="rId7"/>
    <p:sldId id="265" r:id="rId8"/>
    <p:sldId id="270" r:id="rId9"/>
    <p:sldId id="271" r:id="rId10"/>
    <p:sldId id="272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02F74B-2A68-4B0D-A994-0CDEE25342C8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BAC6E2-385C-4FED-BFA0-606E905870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67611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Po kliknutí následuje časovaná prezentace.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BAC6E2-385C-4FED-BFA0-606E9058701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0748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Čtyřmi.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BAC6E2-385C-4FED-BFA0-606E9058701D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6733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audio" Target="../media/media1.mp3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microsoft.com/office/2007/relationships/media" Target="../media/media1.mp3"/><Relationship Id="rId1" Type="http://schemas.openxmlformats.org/officeDocument/2006/relationships/tags" Target="../tags/tag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slide" Target="slide7.xml"/><Relationship Id="rId4" Type="http://schemas.openxmlformats.org/officeDocument/2006/relationships/slide" Target="slide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5946253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Lidové písně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VY_32_INOVACE_14_Pec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nám spadla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1981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Pec nám spadla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36" name="Picture 12" descr="C:\Users\OEM\AppData\Local\Microsoft\Windows\Temporary Internet Files\Content.IE5\ACJE728X\MC9003515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4411" y="1844824"/>
            <a:ext cx="3231817" cy="3365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31930" y="5733256"/>
            <a:ext cx="30296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Mgr. Iva </a:t>
            </a:r>
            <a:r>
              <a:rPr lang="cs-CZ" dirty="0" smtClean="0"/>
              <a:t>Dušková, 2</a:t>
            </a:r>
            <a:r>
              <a:rPr lang="cs-CZ" dirty="0"/>
              <a:t>. ZŠ Dobříš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9447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5656">
        <p14:switch dir="r"/>
      </p:transition>
    </mc:Choice>
    <mc:Fallback xmlns="">
      <p:transition spd="slow" advTm="5656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Pec nám spadla,</a:t>
            </a:r>
          </a:p>
          <a:p>
            <a:pPr marL="0" indent="0" algn="ctr">
              <a:buNone/>
            </a:pPr>
            <a:r>
              <a:rPr lang="cs-CZ" dirty="0" smtClean="0"/>
              <a:t>pec nám spadla,</a:t>
            </a:r>
          </a:p>
          <a:p>
            <a:pPr marL="0" indent="0" algn="ctr">
              <a:buNone/>
            </a:pPr>
            <a:r>
              <a:rPr lang="cs-CZ" dirty="0" smtClean="0"/>
              <a:t>kdopak nám ji postaví,</a:t>
            </a:r>
          </a:p>
          <a:p>
            <a:pPr marL="0" indent="0" algn="ctr">
              <a:buNone/>
            </a:pPr>
            <a:r>
              <a:rPr lang="cs-CZ" dirty="0" smtClean="0"/>
              <a:t>starý pecař není doma</a:t>
            </a:r>
          </a:p>
          <a:p>
            <a:pPr marL="0" indent="0" algn="ctr">
              <a:buNone/>
            </a:pPr>
            <a:r>
              <a:rPr lang="cs-CZ" dirty="0" smtClean="0"/>
              <a:t>a mladý to neumí.</a:t>
            </a:r>
            <a:endParaRPr lang="cs-CZ" dirty="0"/>
          </a:p>
        </p:txBody>
      </p:sp>
      <p:pic>
        <p:nvPicPr>
          <p:cNvPr id="4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9294">
            <a:off x="372397" y="509019"/>
            <a:ext cx="1600200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347370">
            <a:off x="796221" y="2045944"/>
            <a:ext cx="1257300" cy="185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06546">
            <a:off x="6845245" y="481401"/>
            <a:ext cx="2171700" cy="159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19872">
            <a:off x="3963533" y="-506572"/>
            <a:ext cx="1066800" cy="2219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297605">
            <a:off x="468468" y="4198514"/>
            <a:ext cx="1447800" cy="227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3031">
            <a:off x="6966015" y="2541292"/>
            <a:ext cx="1181100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5934">
            <a:off x="6404040" y="4808850"/>
            <a:ext cx="230505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388020">
            <a:off x="2477892" y="5245397"/>
            <a:ext cx="14478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7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90794">
            <a:off x="4716016" y="5023161"/>
            <a:ext cx="1362075" cy="1095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04-AudioTrack 04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6444208" y="110966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9600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18564">
        <p14:switch dir="r"/>
      </p:transition>
    </mc:Choice>
    <mc:Fallback xmlns="">
      <p:transition spd="slow" advTm="1856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0" objId="13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7786" y="476672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Zavoláme na dědečka,</a:t>
            </a:r>
          </a:p>
          <a:p>
            <a:pPr marL="0" indent="0" algn="ctr">
              <a:buNone/>
            </a:pPr>
            <a:r>
              <a:rPr lang="cs-CZ" dirty="0" smtClean="0"/>
              <a:t>ten má velké kladivo,</a:t>
            </a:r>
          </a:p>
          <a:p>
            <a:pPr marL="0" indent="0" algn="ctr">
              <a:buNone/>
            </a:pPr>
            <a:r>
              <a:rPr lang="cs-CZ" dirty="0" smtClean="0"/>
              <a:t>dá do toho čtyři rány</a:t>
            </a:r>
          </a:p>
          <a:p>
            <a:pPr marL="0" indent="0" algn="ctr">
              <a:buNone/>
            </a:pPr>
            <a:r>
              <a:rPr lang="cs-CZ" dirty="0" smtClean="0"/>
              <a:t>a už je to hotovo.</a:t>
            </a:r>
            <a:endParaRPr lang="cs-CZ" dirty="0"/>
          </a:p>
        </p:txBody>
      </p:sp>
      <p:pic>
        <p:nvPicPr>
          <p:cNvPr id="2051" name="Picture 3" descr="C:\Program Files (x86)\Microsoft Office\MEDIA\CAGCAT10\j019972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212976"/>
            <a:ext cx="2489444" cy="2446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8116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10471">
        <p14:switch dir="r"/>
      </p:transition>
    </mc:Choice>
    <mc:Fallback xmlns="">
      <p:transition spd="slow" advTm="1047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Nyní si písničku zazpíváme ještě jednou:</a:t>
            </a:r>
            <a:endParaRPr lang="cs-CZ" dirty="0"/>
          </a:p>
        </p:txBody>
      </p:sp>
      <p:pic>
        <p:nvPicPr>
          <p:cNvPr id="1026" name="Picture 2" descr="C:\Users\OEM\AppData\Local\Microsoft\Windows\Temporary Internet Files\Content.IE5\2FH3CH61\MC9003433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561984"/>
            <a:ext cx="2796269" cy="2765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057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6150">
        <p14:switch dir="r"/>
      </p:transition>
    </mc:Choice>
    <mc:Fallback xmlns="">
      <p:transition spd="slow" advTm="615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 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dirty="0" smtClean="0"/>
              <a:t>Pec nám spadla,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dirty="0" smtClean="0"/>
              <a:t>pec nám spadla,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dirty="0" smtClean="0"/>
              <a:t>kdopak nám ji postaví,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dirty="0" smtClean="0"/>
              <a:t>starý pecař není doma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dirty="0" smtClean="0"/>
              <a:t>a mladý to neumí.</a:t>
            </a:r>
            <a:endParaRPr lang="cs-CZ" dirty="0"/>
          </a:p>
        </p:txBody>
      </p:sp>
      <p:pic>
        <p:nvPicPr>
          <p:cNvPr id="6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39294">
            <a:off x="372397" y="509019"/>
            <a:ext cx="1600200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347370">
            <a:off x="796221" y="2045944"/>
            <a:ext cx="1257300" cy="185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06546">
            <a:off x="6845245" y="481401"/>
            <a:ext cx="2171700" cy="159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19872">
            <a:off x="3963533" y="-506572"/>
            <a:ext cx="1066800" cy="2219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297605">
            <a:off x="468468" y="4198514"/>
            <a:ext cx="1447800" cy="227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8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3031">
            <a:off x="6966014" y="2608567"/>
            <a:ext cx="1181100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9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5934">
            <a:off x="6404040" y="4808850"/>
            <a:ext cx="230505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388020">
            <a:off x="2477892" y="5245397"/>
            <a:ext cx="14478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7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90794">
            <a:off x="4716016" y="5023161"/>
            <a:ext cx="1362075" cy="1095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04-AudioTrack 04.mp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6174975" y="971938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94733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18291">
        <p14:switch dir="r"/>
      </p:transition>
    </mc:Choice>
    <mc:Fallback xmlns="">
      <p:transition spd="slow" advTm="1829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0" objId="15"/>
        <p14:pauseEvt time="0" objId="15"/>
        <p14:seekEvt time="0" objId="15" seek="0"/>
        <p14:resumeEvt time="0" objId="15"/>
      </p14:showEvtLst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 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77786" y="47667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mtClean="0"/>
              <a:t>Zavoláme na dědečka,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smtClean="0"/>
              <a:t>ten má velké kladivo,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smtClean="0"/>
              <a:t>dá do toho čtyři rány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smtClean="0"/>
              <a:t>a už je to hotovo.</a:t>
            </a:r>
            <a:endParaRPr lang="cs-CZ" dirty="0"/>
          </a:p>
        </p:txBody>
      </p:sp>
      <p:pic>
        <p:nvPicPr>
          <p:cNvPr id="6" name="Picture 3" descr="C:\Program Files (x86)\Microsoft Office\MEDIA\CAGCAT10\j019972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212976"/>
            <a:ext cx="2489444" cy="2446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4926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9912">
        <p14:switch dir="r"/>
      </p:transition>
    </mc:Choice>
    <mc:Fallback xmlns="">
      <p:transition spd="slow" advTm="991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Kolika ranami dědeček spraví pec?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</a:t>
            </a:r>
            <a:r>
              <a:rPr lang="cs-CZ" dirty="0" smtClean="0">
                <a:hlinkClick r:id="rId3" action="ppaction://hlinksldjump"/>
              </a:rPr>
              <a:t>jednou</a:t>
            </a:r>
            <a:r>
              <a:rPr lang="cs-CZ" dirty="0" smtClean="0"/>
              <a:t>      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</a:t>
            </a:r>
            <a:r>
              <a:rPr lang="cs-CZ" dirty="0" smtClean="0">
                <a:hlinkClick r:id="rId3" action="ppaction://hlinksldjump"/>
              </a:rPr>
              <a:t>dvěma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</a:t>
            </a:r>
            <a:r>
              <a:rPr lang="cs-CZ" dirty="0" smtClean="0">
                <a:hlinkClick r:id="rId4" action="ppaction://hlinksldjump"/>
              </a:rPr>
              <a:t>čtyřmi</a:t>
            </a:r>
            <a:r>
              <a:rPr lang="cs-CZ" dirty="0" smtClean="0">
                <a:hlinkClick r:id="rId5" action="ppaction://hlinksldjump"/>
              </a:rPr>
              <a:t> </a:t>
            </a:r>
            <a:r>
              <a:rPr lang="cs-CZ" dirty="0" smtClean="0"/>
              <a:t>                   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2220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/>
              <a:t>Š</a:t>
            </a:r>
            <a:r>
              <a:rPr lang="cs-CZ" dirty="0" smtClean="0"/>
              <a:t>patná odpověď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OEM\AppData\Local\Microsoft\Windows\Temporary Internet Files\Content.IE5\2FH3CH61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2373" y="2852936"/>
            <a:ext cx="2120280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hnutá šipka doprava 3">
            <a:hlinkClick r:id="rId3" action="ppaction://hlinksldjump"/>
          </p:cNvPr>
          <p:cNvSpPr/>
          <p:nvPr/>
        </p:nvSpPr>
        <p:spPr>
          <a:xfrm>
            <a:off x="2760305" y="2420888"/>
            <a:ext cx="1872208" cy="3384376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5517232"/>
            <a:ext cx="17218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KLIKNI NA ŠIPKU</a:t>
            </a:r>
          </a:p>
        </p:txBody>
      </p:sp>
    </p:spTree>
    <p:extLst>
      <p:ext uri="{BB962C8B-B14F-4D97-AF65-F5344CB8AC3E}">
        <p14:creationId xmlns:p14="http://schemas.microsoft.com/office/powerpoint/2010/main" val="3835964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Správná odpověď</a:t>
            </a:r>
            <a:endParaRPr lang="cs-CZ" dirty="0"/>
          </a:p>
        </p:txBody>
      </p:sp>
      <p:pic>
        <p:nvPicPr>
          <p:cNvPr id="3074" name="Picture 2" descr="C:\Users\OEM\AppData\Local\Microsoft\Windows\Temporary Internet Files\Content.IE5\ACJE728X\MC900423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8057" y="2996952"/>
            <a:ext cx="1827886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059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r>
              <a:rPr lang="cs-CZ" dirty="0"/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363272" cy="4525963"/>
          </a:xfrm>
        </p:spPr>
        <p:txBody>
          <a:bodyPr/>
          <a:lstStyle/>
          <a:p>
            <a:r>
              <a:rPr lang="cs-CZ" dirty="0"/>
              <a:t>Hudba: CD Dětské písně a říkadla, Disky, 1999</a:t>
            </a:r>
          </a:p>
          <a:p>
            <a:r>
              <a:rPr lang="cs-CZ" dirty="0"/>
              <a:t>Obrázky: </a:t>
            </a:r>
            <a:r>
              <a:rPr lang="cs-CZ" dirty="0"/>
              <a:t>Klipart - </a:t>
            </a:r>
            <a:r>
              <a:rPr lang="cs-CZ" dirty="0">
                <a:hlinkClick r:id="rId2"/>
              </a:rPr>
              <a:t>http://office.microsoft.com/cs-cz/images/?</a:t>
            </a:r>
            <a:r>
              <a:rPr lang="cs-CZ" dirty="0" smtClean="0">
                <a:hlinkClick r:id="rId2"/>
              </a:rPr>
              <a:t>CTT=6&amp;ver=14&amp;app=powerpnt.exe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786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3231">
        <p14:switch dir="r"/>
      </p:transition>
    </mc:Choice>
    <mc:Fallback xmlns="">
      <p:transition spd="slow" advTm="3231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4|1.1|1.4|1.8|1.8|1.6|1.7|1.5|1.8"/>
</p:tagLst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595</TotalTime>
  <Words>186</Words>
  <Application>Microsoft Office PowerPoint</Application>
  <PresentationFormat>Předvádění na obrazovce (4:3)</PresentationFormat>
  <Paragraphs>61</Paragraphs>
  <Slides>11</Slides>
  <Notes>2</Notes>
  <HiddenSlides>1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Pec nám spadla</vt:lpstr>
      <vt:lpstr> </vt:lpstr>
      <vt:lpstr> </vt:lpstr>
      <vt:lpstr> </vt:lpstr>
      <vt:lpstr> </vt:lpstr>
      <vt:lpstr> </vt:lpstr>
      <vt:lpstr>Kolika ranami dědeček spraví pec?</vt:lpstr>
      <vt:lpstr> 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Pec nám spadla</dc:title>
  <dc:creator>Mgr. Iva Dušková</dc:creator>
  <cp:lastModifiedBy>OEM</cp:lastModifiedBy>
  <cp:revision>32</cp:revision>
  <dcterms:created xsi:type="dcterms:W3CDTF">2011-08-26T13:13:27Z</dcterms:created>
  <dcterms:modified xsi:type="dcterms:W3CDTF">2011-11-29T08:14:29Z</dcterms:modified>
</cp:coreProperties>
</file>