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9" r:id="rId5"/>
    <p:sldId id="261" r:id="rId6"/>
    <p:sldId id="264" r:id="rId7"/>
    <p:sldId id="266" r:id="rId8"/>
    <p:sldId id="267" r:id="rId9"/>
    <p:sldId id="268" r:id="rId10"/>
    <p:sldId id="265" r:id="rId11"/>
    <p:sldId id="262" r:id="rId12"/>
    <p:sldId id="270" r:id="rId13"/>
    <p:sldId id="263" r:id="rId14"/>
    <p:sldId id="271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949B50-2856-4678-9E53-A3F1EA10BCCE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D3C64F89-026C-4AF0-9AEF-228A03F1CF80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4 mil. př.n.l. – 10 000 př.n.l.</a:t>
          </a:r>
          <a:endParaRPr lang="cs-CZ" dirty="0">
            <a:solidFill>
              <a:schemeClr val="tx1"/>
            </a:solidFill>
          </a:endParaRPr>
        </a:p>
      </dgm:t>
    </dgm:pt>
    <dgm:pt modelId="{F9FAD728-765D-4AA3-AAE2-9E5AE7E37AC2}" type="parTrans" cxnId="{6CEE708C-4D31-4BD7-9BB2-9FB82862AAE4}">
      <dgm:prSet/>
      <dgm:spPr/>
      <dgm:t>
        <a:bodyPr/>
        <a:lstStyle/>
        <a:p>
          <a:endParaRPr lang="cs-CZ"/>
        </a:p>
      </dgm:t>
    </dgm:pt>
    <dgm:pt modelId="{D7996CC9-C56F-4231-A885-14C7533BEE52}" type="sibTrans" cxnId="{6CEE708C-4D31-4BD7-9BB2-9FB82862AAE4}">
      <dgm:prSet/>
      <dgm:spPr/>
      <dgm:t>
        <a:bodyPr/>
        <a:lstStyle/>
        <a:p>
          <a:endParaRPr lang="cs-CZ"/>
        </a:p>
      </dgm:t>
    </dgm:pt>
    <dgm:pt modelId="{4A49F8BC-5B1D-4CED-BC98-EB23E0A6D70B}">
      <dgm:prSet phldrT="[Text]"/>
      <dgm:spPr/>
      <dgm:t>
        <a:bodyPr/>
        <a:lstStyle/>
        <a:p>
          <a:r>
            <a:rPr lang="cs-CZ" dirty="0" smtClean="0"/>
            <a:t>Doba kamenná</a:t>
          </a:r>
          <a:endParaRPr lang="cs-CZ" dirty="0"/>
        </a:p>
      </dgm:t>
    </dgm:pt>
    <dgm:pt modelId="{387AADA5-286B-4C62-8B6F-BD1FC4307E23}" type="parTrans" cxnId="{44054550-BA34-4072-B330-9EA19243378E}">
      <dgm:prSet/>
      <dgm:spPr/>
      <dgm:t>
        <a:bodyPr/>
        <a:lstStyle/>
        <a:p>
          <a:endParaRPr lang="cs-CZ"/>
        </a:p>
      </dgm:t>
    </dgm:pt>
    <dgm:pt modelId="{31483C76-1441-4442-A3B0-D71FCF913C6D}" type="sibTrans" cxnId="{44054550-BA34-4072-B330-9EA19243378E}">
      <dgm:prSet/>
      <dgm:spPr/>
      <dgm:t>
        <a:bodyPr/>
        <a:lstStyle/>
        <a:p>
          <a:endParaRPr lang="cs-CZ"/>
        </a:p>
      </dgm:t>
    </dgm:pt>
    <dgm:pt modelId="{888490F6-ADA2-4142-810A-CC3789CF495E}">
      <dgm:prSet phldrT="[Text]"/>
      <dgm:spPr/>
      <dgm:t>
        <a:bodyPr/>
        <a:lstStyle/>
        <a:p>
          <a:r>
            <a:rPr lang="cs-CZ" dirty="0" smtClean="0"/>
            <a:t>1800 př.n.l. – 700 př.n.l.</a:t>
          </a:r>
          <a:endParaRPr lang="cs-CZ" dirty="0"/>
        </a:p>
      </dgm:t>
    </dgm:pt>
    <dgm:pt modelId="{A0DC72B2-A6BB-4125-96EB-174E06E5672A}" type="parTrans" cxnId="{CF7FC284-BD58-4131-86AF-561EEA4007C9}">
      <dgm:prSet/>
      <dgm:spPr/>
      <dgm:t>
        <a:bodyPr/>
        <a:lstStyle/>
        <a:p>
          <a:endParaRPr lang="cs-CZ"/>
        </a:p>
      </dgm:t>
    </dgm:pt>
    <dgm:pt modelId="{6D0A01B6-DC5C-4FDF-815F-073A04226870}" type="sibTrans" cxnId="{CF7FC284-BD58-4131-86AF-561EEA4007C9}">
      <dgm:prSet/>
      <dgm:spPr/>
      <dgm:t>
        <a:bodyPr/>
        <a:lstStyle/>
        <a:p>
          <a:endParaRPr lang="cs-CZ"/>
        </a:p>
      </dgm:t>
    </dgm:pt>
    <dgm:pt modelId="{4CFEAC38-5564-4BC6-BD44-B28608884F8C}">
      <dgm:prSet phldrT="[Text]"/>
      <dgm:spPr/>
      <dgm:t>
        <a:bodyPr/>
        <a:lstStyle/>
        <a:p>
          <a:r>
            <a:rPr lang="cs-CZ" dirty="0" smtClean="0"/>
            <a:t>Doba bronzová</a:t>
          </a:r>
          <a:endParaRPr lang="cs-CZ" dirty="0"/>
        </a:p>
      </dgm:t>
    </dgm:pt>
    <dgm:pt modelId="{1E95D3BD-57E8-4789-9E37-418F1586DD8E}" type="parTrans" cxnId="{217A05A7-5D5A-49C2-9763-FBB0AFB17C96}">
      <dgm:prSet/>
      <dgm:spPr/>
      <dgm:t>
        <a:bodyPr/>
        <a:lstStyle/>
        <a:p>
          <a:endParaRPr lang="cs-CZ"/>
        </a:p>
      </dgm:t>
    </dgm:pt>
    <dgm:pt modelId="{8E8D7E41-62E7-49B4-A8EB-0D483F2F3154}" type="sibTrans" cxnId="{217A05A7-5D5A-49C2-9763-FBB0AFB17C96}">
      <dgm:prSet/>
      <dgm:spPr/>
      <dgm:t>
        <a:bodyPr/>
        <a:lstStyle/>
        <a:p>
          <a:endParaRPr lang="cs-CZ"/>
        </a:p>
      </dgm:t>
    </dgm:pt>
    <dgm:pt modelId="{62BB5473-2C9E-41B1-9066-FD18A137B2A7}">
      <dgm:prSet phldrT="[Text]"/>
      <dgm:spPr/>
      <dgm:t>
        <a:bodyPr/>
        <a:lstStyle/>
        <a:p>
          <a:r>
            <a:rPr lang="cs-CZ" dirty="0" smtClean="0"/>
            <a:t>                        </a:t>
          </a:r>
          <a:r>
            <a:rPr lang="cs-CZ" b="1" dirty="0" smtClean="0">
              <a:solidFill>
                <a:srgbClr val="FF0000"/>
              </a:solidFill>
            </a:rPr>
            <a:t>700 př.n.l. – rok 0</a:t>
          </a:r>
          <a:endParaRPr lang="cs-CZ" b="1" dirty="0">
            <a:solidFill>
              <a:srgbClr val="FF0000"/>
            </a:solidFill>
          </a:endParaRPr>
        </a:p>
      </dgm:t>
    </dgm:pt>
    <dgm:pt modelId="{10970CCE-09D0-45AA-B58E-E9C30CDFC3CC}" type="parTrans" cxnId="{66A67251-3F2D-4D9E-AE0A-099F80D3F9F1}">
      <dgm:prSet/>
      <dgm:spPr/>
      <dgm:t>
        <a:bodyPr/>
        <a:lstStyle/>
        <a:p>
          <a:endParaRPr lang="cs-CZ"/>
        </a:p>
      </dgm:t>
    </dgm:pt>
    <dgm:pt modelId="{132D66D6-C583-4D5D-804E-6F8BBA40DF53}" type="sibTrans" cxnId="{66A67251-3F2D-4D9E-AE0A-099F80D3F9F1}">
      <dgm:prSet/>
      <dgm:spPr/>
      <dgm:t>
        <a:bodyPr/>
        <a:lstStyle/>
        <a:p>
          <a:endParaRPr lang="cs-CZ"/>
        </a:p>
      </dgm:t>
    </dgm:pt>
    <dgm:pt modelId="{2218AAF7-CFA8-4A14-8D3A-2288508E5AA6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Doba železná</a:t>
          </a:r>
          <a:endParaRPr lang="cs-CZ" b="1" dirty="0">
            <a:solidFill>
              <a:srgbClr val="FF0000"/>
            </a:solidFill>
          </a:endParaRPr>
        </a:p>
      </dgm:t>
    </dgm:pt>
    <dgm:pt modelId="{3F19FC31-A9D5-42B5-AA9C-BEC6525E9007}" type="parTrans" cxnId="{EE15CEEE-F2D2-41D5-9800-5469B34D998B}">
      <dgm:prSet/>
      <dgm:spPr/>
      <dgm:t>
        <a:bodyPr/>
        <a:lstStyle/>
        <a:p>
          <a:endParaRPr lang="cs-CZ"/>
        </a:p>
      </dgm:t>
    </dgm:pt>
    <dgm:pt modelId="{F0D62001-C81B-4291-BDE7-A7EAB9C460B8}" type="sibTrans" cxnId="{EE15CEEE-F2D2-41D5-9800-5469B34D998B}">
      <dgm:prSet/>
      <dgm:spPr/>
      <dgm:t>
        <a:bodyPr/>
        <a:lstStyle/>
        <a:p>
          <a:endParaRPr lang="cs-CZ"/>
        </a:p>
      </dgm:t>
    </dgm:pt>
    <dgm:pt modelId="{F39094C9-FE97-4189-A309-CF7370016620}" type="pres">
      <dgm:prSet presAssocID="{4D949B50-2856-4678-9E53-A3F1EA10BCCE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37ABB34B-1341-4ED7-91D1-7CFFFA96FA6A}" type="pres">
      <dgm:prSet presAssocID="{D3C64F89-026C-4AF0-9AEF-228A03F1CF80}" presName="parenttextcomposite" presStyleCnt="0"/>
      <dgm:spPr/>
    </dgm:pt>
    <dgm:pt modelId="{911210AB-5BF8-44F0-9C85-0B27298BFD82}" type="pres">
      <dgm:prSet presAssocID="{D3C64F89-026C-4AF0-9AEF-228A03F1CF80}" presName="parenttext" presStyleLbl="revTx" presStyleIdx="0" presStyleCnt="3" custLinFactNeighborX="-27501" custLinFactNeighborY="387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F981E-1283-47F3-BDC4-31A0019BBCE6}" type="pres">
      <dgm:prSet presAssocID="{D3C64F89-026C-4AF0-9AEF-228A03F1CF80}" presName="composite" presStyleCnt="0"/>
      <dgm:spPr/>
    </dgm:pt>
    <dgm:pt modelId="{99FCAAF0-C44E-48CF-98A1-971F66061723}" type="pres">
      <dgm:prSet presAssocID="{D3C64F89-026C-4AF0-9AEF-228A03F1CF80}" presName="chevron1" presStyleLbl="alignNode1" presStyleIdx="0" presStyleCnt="21"/>
      <dgm:spPr/>
    </dgm:pt>
    <dgm:pt modelId="{8E0D80F8-FF23-400C-80D5-B5A7AEF9B979}" type="pres">
      <dgm:prSet presAssocID="{D3C64F89-026C-4AF0-9AEF-228A03F1CF80}" presName="chevron2" presStyleLbl="alignNode1" presStyleIdx="1" presStyleCnt="21"/>
      <dgm:spPr/>
    </dgm:pt>
    <dgm:pt modelId="{0E0D6B3D-3C3E-49F3-9217-C946CF14E189}" type="pres">
      <dgm:prSet presAssocID="{D3C64F89-026C-4AF0-9AEF-228A03F1CF80}" presName="chevron3" presStyleLbl="alignNode1" presStyleIdx="2" presStyleCnt="21"/>
      <dgm:spPr/>
    </dgm:pt>
    <dgm:pt modelId="{57EB27B6-C745-49F6-A749-0A44B480FB7D}" type="pres">
      <dgm:prSet presAssocID="{D3C64F89-026C-4AF0-9AEF-228A03F1CF80}" presName="chevron4" presStyleLbl="alignNode1" presStyleIdx="3" presStyleCnt="21"/>
      <dgm:spPr/>
    </dgm:pt>
    <dgm:pt modelId="{A4578C2F-6216-4553-9609-09281A36EF75}" type="pres">
      <dgm:prSet presAssocID="{D3C64F89-026C-4AF0-9AEF-228A03F1CF80}" presName="chevron5" presStyleLbl="alignNode1" presStyleIdx="4" presStyleCnt="21"/>
      <dgm:spPr/>
    </dgm:pt>
    <dgm:pt modelId="{30C63E39-F061-43FD-840D-0FCE0AFABC25}" type="pres">
      <dgm:prSet presAssocID="{D3C64F89-026C-4AF0-9AEF-228A03F1CF80}" presName="chevron6" presStyleLbl="alignNode1" presStyleIdx="5" presStyleCnt="21"/>
      <dgm:spPr/>
    </dgm:pt>
    <dgm:pt modelId="{69358B13-F362-4DA0-B013-9785D3CFE36E}" type="pres">
      <dgm:prSet presAssocID="{D3C64F89-026C-4AF0-9AEF-228A03F1CF80}" presName="chevron7" presStyleLbl="alignNode1" presStyleIdx="6" presStyleCnt="21"/>
      <dgm:spPr/>
    </dgm:pt>
    <dgm:pt modelId="{3F4946DB-5439-4270-B925-30FD65FA60F6}" type="pres">
      <dgm:prSet presAssocID="{D3C64F89-026C-4AF0-9AEF-228A03F1CF80}" presName="childtext" presStyleLbl="solidFgAcc1" presStyleIdx="0" presStyleCnt="3" custLinFactNeighborX="-27148" custLinFactNeighborY="-451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15DE64-0832-4DDD-908F-245B98AEB8B2}" type="pres">
      <dgm:prSet presAssocID="{D7996CC9-C56F-4231-A885-14C7533BEE52}" presName="sibTrans" presStyleCnt="0"/>
      <dgm:spPr/>
    </dgm:pt>
    <dgm:pt modelId="{58B59772-4923-432A-A933-CB10B4485562}" type="pres">
      <dgm:prSet presAssocID="{888490F6-ADA2-4142-810A-CC3789CF495E}" presName="parenttextcomposite" presStyleCnt="0"/>
      <dgm:spPr/>
    </dgm:pt>
    <dgm:pt modelId="{B38AE441-8E21-4CDD-9A66-774B25DB7367}" type="pres">
      <dgm:prSet presAssocID="{888490F6-ADA2-4142-810A-CC3789CF495E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03183F-1010-4A31-AEA1-61580F3DB1B2}" type="pres">
      <dgm:prSet presAssocID="{888490F6-ADA2-4142-810A-CC3789CF495E}" presName="composite" presStyleCnt="0"/>
      <dgm:spPr/>
    </dgm:pt>
    <dgm:pt modelId="{F9D9A19C-E334-46D3-A140-E415F5B853BB}" type="pres">
      <dgm:prSet presAssocID="{888490F6-ADA2-4142-810A-CC3789CF495E}" presName="chevron1" presStyleLbl="alignNode1" presStyleIdx="7" presStyleCnt="21"/>
      <dgm:spPr/>
    </dgm:pt>
    <dgm:pt modelId="{3A4BFC05-C014-48C6-8B02-0D3077A7518A}" type="pres">
      <dgm:prSet presAssocID="{888490F6-ADA2-4142-810A-CC3789CF495E}" presName="chevron2" presStyleLbl="alignNode1" presStyleIdx="8" presStyleCnt="21"/>
      <dgm:spPr/>
    </dgm:pt>
    <dgm:pt modelId="{27952DE5-2A08-4B67-A19E-16253A3A6E57}" type="pres">
      <dgm:prSet presAssocID="{888490F6-ADA2-4142-810A-CC3789CF495E}" presName="chevron3" presStyleLbl="alignNode1" presStyleIdx="9" presStyleCnt="21"/>
      <dgm:spPr/>
    </dgm:pt>
    <dgm:pt modelId="{C4A699F9-E13D-43CB-9CB8-BDBA50C39A93}" type="pres">
      <dgm:prSet presAssocID="{888490F6-ADA2-4142-810A-CC3789CF495E}" presName="chevron4" presStyleLbl="alignNode1" presStyleIdx="10" presStyleCnt="21"/>
      <dgm:spPr/>
    </dgm:pt>
    <dgm:pt modelId="{B9C4F883-76D4-42EC-B8BF-180D6557BF3E}" type="pres">
      <dgm:prSet presAssocID="{888490F6-ADA2-4142-810A-CC3789CF495E}" presName="chevron5" presStyleLbl="alignNode1" presStyleIdx="11" presStyleCnt="21"/>
      <dgm:spPr/>
    </dgm:pt>
    <dgm:pt modelId="{D95D55D1-65AE-4A97-8D65-148158981833}" type="pres">
      <dgm:prSet presAssocID="{888490F6-ADA2-4142-810A-CC3789CF495E}" presName="chevron6" presStyleLbl="alignNode1" presStyleIdx="12" presStyleCnt="21"/>
      <dgm:spPr/>
    </dgm:pt>
    <dgm:pt modelId="{A420BA05-31E6-467F-A497-BA488DA400C9}" type="pres">
      <dgm:prSet presAssocID="{888490F6-ADA2-4142-810A-CC3789CF495E}" presName="chevron7" presStyleLbl="alignNode1" presStyleIdx="13" presStyleCnt="21"/>
      <dgm:spPr/>
    </dgm:pt>
    <dgm:pt modelId="{69EB4C83-4A59-427C-8DA3-EE9DDB1C1BF5}" type="pres">
      <dgm:prSet presAssocID="{888490F6-ADA2-4142-810A-CC3789CF495E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E3F27B-EA2D-4593-8CB5-56CD2D840C4D}" type="pres">
      <dgm:prSet presAssocID="{6D0A01B6-DC5C-4FDF-815F-073A04226870}" presName="sibTrans" presStyleCnt="0"/>
      <dgm:spPr/>
    </dgm:pt>
    <dgm:pt modelId="{29D74921-37CA-49CC-8FFB-C7F6905C4905}" type="pres">
      <dgm:prSet presAssocID="{62BB5473-2C9E-41B1-9066-FD18A137B2A7}" presName="parenttextcomposite" presStyleCnt="0"/>
      <dgm:spPr/>
    </dgm:pt>
    <dgm:pt modelId="{4DF7EE40-CA24-43DB-BD99-818FA08E0C21}" type="pres">
      <dgm:prSet presAssocID="{62BB5473-2C9E-41B1-9066-FD18A137B2A7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FA8C90-FD1F-45CF-832A-AE7DC4038FFD}" type="pres">
      <dgm:prSet presAssocID="{62BB5473-2C9E-41B1-9066-FD18A137B2A7}" presName="composite" presStyleCnt="0"/>
      <dgm:spPr/>
    </dgm:pt>
    <dgm:pt modelId="{CFDCFFB4-45DE-4FD3-8D4B-E1D430D25C58}" type="pres">
      <dgm:prSet presAssocID="{62BB5473-2C9E-41B1-9066-FD18A137B2A7}" presName="chevron1" presStyleLbl="alignNode1" presStyleIdx="14" presStyleCnt="21"/>
      <dgm:spPr/>
    </dgm:pt>
    <dgm:pt modelId="{CC72C9AF-CF7A-4A74-A93F-4F51CF65EFF2}" type="pres">
      <dgm:prSet presAssocID="{62BB5473-2C9E-41B1-9066-FD18A137B2A7}" presName="chevron2" presStyleLbl="alignNode1" presStyleIdx="15" presStyleCnt="21"/>
      <dgm:spPr/>
    </dgm:pt>
    <dgm:pt modelId="{FD63198C-F722-428D-8D8F-93470BB87634}" type="pres">
      <dgm:prSet presAssocID="{62BB5473-2C9E-41B1-9066-FD18A137B2A7}" presName="chevron3" presStyleLbl="alignNode1" presStyleIdx="16" presStyleCnt="21"/>
      <dgm:spPr/>
    </dgm:pt>
    <dgm:pt modelId="{E5E72DE1-2437-4176-A0D7-874031364BDE}" type="pres">
      <dgm:prSet presAssocID="{62BB5473-2C9E-41B1-9066-FD18A137B2A7}" presName="chevron4" presStyleLbl="alignNode1" presStyleIdx="17" presStyleCnt="21"/>
      <dgm:spPr/>
    </dgm:pt>
    <dgm:pt modelId="{23420384-FC20-49F7-A729-C7F40617B953}" type="pres">
      <dgm:prSet presAssocID="{62BB5473-2C9E-41B1-9066-FD18A137B2A7}" presName="chevron5" presStyleLbl="alignNode1" presStyleIdx="18" presStyleCnt="21"/>
      <dgm:spPr/>
    </dgm:pt>
    <dgm:pt modelId="{8EB1A62F-3677-4C03-BA15-4243F831109B}" type="pres">
      <dgm:prSet presAssocID="{62BB5473-2C9E-41B1-9066-FD18A137B2A7}" presName="chevron6" presStyleLbl="alignNode1" presStyleIdx="19" presStyleCnt="21"/>
      <dgm:spPr/>
    </dgm:pt>
    <dgm:pt modelId="{CD286B30-0F00-41E8-843C-E8024E161996}" type="pres">
      <dgm:prSet presAssocID="{62BB5473-2C9E-41B1-9066-FD18A137B2A7}" presName="chevron7" presStyleLbl="alignNode1" presStyleIdx="20" presStyleCnt="21"/>
      <dgm:spPr/>
    </dgm:pt>
    <dgm:pt modelId="{61A4575A-0779-4775-9203-0F0C5EF4C2DC}" type="pres">
      <dgm:prSet presAssocID="{62BB5473-2C9E-41B1-9066-FD18A137B2A7}" presName="childtext" presStyleLbl="solidFgAcc1" presStyleIdx="2" presStyleCnt="3" custLinFactNeighborX="33048" custLinFactNeighborY="4507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EE708C-4D31-4BD7-9BB2-9FB82862AAE4}" srcId="{4D949B50-2856-4678-9E53-A3F1EA10BCCE}" destId="{D3C64F89-026C-4AF0-9AEF-228A03F1CF80}" srcOrd="0" destOrd="0" parTransId="{F9FAD728-765D-4AA3-AAE2-9E5AE7E37AC2}" sibTransId="{D7996CC9-C56F-4231-A885-14C7533BEE52}"/>
    <dgm:cxn modelId="{0CAEF2A9-291D-401D-A93B-4999302C8D49}" type="presOf" srcId="{4A49F8BC-5B1D-4CED-BC98-EB23E0A6D70B}" destId="{3F4946DB-5439-4270-B925-30FD65FA60F6}" srcOrd="0" destOrd="0" presId="urn:microsoft.com/office/officeart/2008/layout/VerticalAccentList"/>
    <dgm:cxn modelId="{9442AAFE-F3CE-4DF7-BEA4-CC2EB25911D3}" type="presOf" srcId="{D3C64F89-026C-4AF0-9AEF-228A03F1CF80}" destId="{911210AB-5BF8-44F0-9C85-0B27298BFD82}" srcOrd="0" destOrd="0" presId="urn:microsoft.com/office/officeart/2008/layout/VerticalAccentList"/>
    <dgm:cxn modelId="{20381D9A-5E23-4F31-8495-93F4F7BD863B}" type="presOf" srcId="{4D949B50-2856-4678-9E53-A3F1EA10BCCE}" destId="{F39094C9-FE97-4189-A309-CF7370016620}" srcOrd="0" destOrd="0" presId="urn:microsoft.com/office/officeart/2008/layout/VerticalAccentList"/>
    <dgm:cxn modelId="{F2999C36-0FC6-4655-A607-32AA753C0742}" type="presOf" srcId="{62BB5473-2C9E-41B1-9066-FD18A137B2A7}" destId="{4DF7EE40-CA24-43DB-BD99-818FA08E0C21}" srcOrd="0" destOrd="0" presId="urn:microsoft.com/office/officeart/2008/layout/VerticalAccentList"/>
    <dgm:cxn modelId="{EE15CEEE-F2D2-41D5-9800-5469B34D998B}" srcId="{62BB5473-2C9E-41B1-9066-FD18A137B2A7}" destId="{2218AAF7-CFA8-4A14-8D3A-2288508E5AA6}" srcOrd="0" destOrd="0" parTransId="{3F19FC31-A9D5-42B5-AA9C-BEC6525E9007}" sibTransId="{F0D62001-C81B-4291-BDE7-A7EAB9C460B8}"/>
    <dgm:cxn modelId="{217A05A7-5D5A-49C2-9763-FBB0AFB17C96}" srcId="{888490F6-ADA2-4142-810A-CC3789CF495E}" destId="{4CFEAC38-5564-4BC6-BD44-B28608884F8C}" srcOrd="0" destOrd="0" parTransId="{1E95D3BD-57E8-4789-9E37-418F1586DD8E}" sibTransId="{8E8D7E41-62E7-49B4-A8EB-0D483F2F3154}"/>
    <dgm:cxn modelId="{66A67251-3F2D-4D9E-AE0A-099F80D3F9F1}" srcId="{4D949B50-2856-4678-9E53-A3F1EA10BCCE}" destId="{62BB5473-2C9E-41B1-9066-FD18A137B2A7}" srcOrd="2" destOrd="0" parTransId="{10970CCE-09D0-45AA-B58E-E9C30CDFC3CC}" sibTransId="{132D66D6-C583-4D5D-804E-6F8BBA40DF53}"/>
    <dgm:cxn modelId="{215609F8-A469-4736-BE74-35823E64E20E}" type="presOf" srcId="{888490F6-ADA2-4142-810A-CC3789CF495E}" destId="{B38AE441-8E21-4CDD-9A66-774B25DB7367}" srcOrd="0" destOrd="0" presId="urn:microsoft.com/office/officeart/2008/layout/VerticalAccentList"/>
    <dgm:cxn modelId="{44054550-BA34-4072-B330-9EA19243378E}" srcId="{D3C64F89-026C-4AF0-9AEF-228A03F1CF80}" destId="{4A49F8BC-5B1D-4CED-BC98-EB23E0A6D70B}" srcOrd="0" destOrd="0" parTransId="{387AADA5-286B-4C62-8B6F-BD1FC4307E23}" sibTransId="{31483C76-1441-4442-A3B0-D71FCF913C6D}"/>
    <dgm:cxn modelId="{CF7FC284-BD58-4131-86AF-561EEA4007C9}" srcId="{4D949B50-2856-4678-9E53-A3F1EA10BCCE}" destId="{888490F6-ADA2-4142-810A-CC3789CF495E}" srcOrd="1" destOrd="0" parTransId="{A0DC72B2-A6BB-4125-96EB-174E06E5672A}" sibTransId="{6D0A01B6-DC5C-4FDF-815F-073A04226870}"/>
    <dgm:cxn modelId="{6D235D4D-2E6F-441A-8E5D-9FE71F7829B6}" type="presOf" srcId="{2218AAF7-CFA8-4A14-8D3A-2288508E5AA6}" destId="{61A4575A-0779-4775-9203-0F0C5EF4C2DC}" srcOrd="0" destOrd="0" presId="urn:microsoft.com/office/officeart/2008/layout/VerticalAccentList"/>
    <dgm:cxn modelId="{94FF8CB0-7440-4F8F-AA7F-6C50E1291910}" type="presOf" srcId="{4CFEAC38-5564-4BC6-BD44-B28608884F8C}" destId="{69EB4C83-4A59-427C-8DA3-EE9DDB1C1BF5}" srcOrd="0" destOrd="0" presId="urn:microsoft.com/office/officeart/2008/layout/VerticalAccentList"/>
    <dgm:cxn modelId="{DC8318BF-7247-4069-83DC-096E4074E44E}" type="presParOf" srcId="{F39094C9-FE97-4189-A309-CF7370016620}" destId="{37ABB34B-1341-4ED7-91D1-7CFFFA96FA6A}" srcOrd="0" destOrd="0" presId="urn:microsoft.com/office/officeart/2008/layout/VerticalAccentList"/>
    <dgm:cxn modelId="{771D844D-3131-4532-833E-BD08B52F0971}" type="presParOf" srcId="{37ABB34B-1341-4ED7-91D1-7CFFFA96FA6A}" destId="{911210AB-5BF8-44F0-9C85-0B27298BFD82}" srcOrd="0" destOrd="0" presId="urn:microsoft.com/office/officeart/2008/layout/VerticalAccentList"/>
    <dgm:cxn modelId="{0452E152-0457-4F58-981B-56AD4E9CB23A}" type="presParOf" srcId="{F39094C9-FE97-4189-A309-CF7370016620}" destId="{B27F981E-1283-47F3-BDC4-31A0019BBCE6}" srcOrd="1" destOrd="0" presId="urn:microsoft.com/office/officeart/2008/layout/VerticalAccentList"/>
    <dgm:cxn modelId="{A683561E-AF5E-4049-BDB2-7477C94F1927}" type="presParOf" srcId="{B27F981E-1283-47F3-BDC4-31A0019BBCE6}" destId="{99FCAAF0-C44E-48CF-98A1-971F66061723}" srcOrd="0" destOrd="0" presId="urn:microsoft.com/office/officeart/2008/layout/VerticalAccentList"/>
    <dgm:cxn modelId="{11B99430-68A7-46CE-A0E5-848A53423E7F}" type="presParOf" srcId="{B27F981E-1283-47F3-BDC4-31A0019BBCE6}" destId="{8E0D80F8-FF23-400C-80D5-B5A7AEF9B979}" srcOrd="1" destOrd="0" presId="urn:microsoft.com/office/officeart/2008/layout/VerticalAccentList"/>
    <dgm:cxn modelId="{9F2EA34F-B74B-44DB-88F7-94609D798042}" type="presParOf" srcId="{B27F981E-1283-47F3-BDC4-31A0019BBCE6}" destId="{0E0D6B3D-3C3E-49F3-9217-C946CF14E189}" srcOrd="2" destOrd="0" presId="urn:microsoft.com/office/officeart/2008/layout/VerticalAccentList"/>
    <dgm:cxn modelId="{0C96B485-1AA3-46DF-9947-BD80DBD3A8A7}" type="presParOf" srcId="{B27F981E-1283-47F3-BDC4-31A0019BBCE6}" destId="{57EB27B6-C745-49F6-A749-0A44B480FB7D}" srcOrd="3" destOrd="0" presId="urn:microsoft.com/office/officeart/2008/layout/VerticalAccentList"/>
    <dgm:cxn modelId="{A0D9B88A-D9CF-495C-8FC8-18EF61B1087D}" type="presParOf" srcId="{B27F981E-1283-47F3-BDC4-31A0019BBCE6}" destId="{A4578C2F-6216-4553-9609-09281A36EF75}" srcOrd="4" destOrd="0" presId="urn:microsoft.com/office/officeart/2008/layout/VerticalAccentList"/>
    <dgm:cxn modelId="{1BB1F848-C338-416B-98A5-3CC1E4E86775}" type="presParOf" srcId="{B27F981E-1283-47F3-BDC4-31A0019BBCE6}" destId="{30C63E39-F061-43FD-840D-0FCE0AFABC25}" srcOrd="5" destOrd="0" presId="urn:microsoft.com/office/officeart/2008/layout/VerticalAccentList"/>
    <dgm:cxn modelId="{E4E80EF3-2585-4E6C-B9E2-A74CFCA7ED0F}" type="presParOf" srcId="{B27F981E-1283-47F3-BDC4-31A0019BBCE6}" destId="{69358B13-F362-4DA0-B013-9785D3CFE36E}" srcOrd="6" destOrd="0" presId="urn:microsoft.com/office/officeart/2008/layout/VerticalAccentList"/>
    <dgm:cxn modelId="{BE6FE019-FC21-43BF-9709-E60B5146FE61}" type="presParOf" srcId="{B27F981E-1283-47F3-BDC4-31A0019BBCE6}" destId="{3F4946DB-5439-4270-B925-30FD65FA60F6}" srcOrd="7" destOrd="0" presId="urn:microsoft.com/office/officeart/2008/layout/VerticalAccentList"/>
    <dgm:cxn modelId="{3CB33266-FFDD-461E-866F-0D58CEE09914}" type="presParOf" srcId="{F39094C9-FE97-4189-A309-CF7370016620}" destId="{4215DE64-0832-4DDD-908F-245B98AEB8B2}" srcOrd="2" destOrd="0" presId="urn:microsoft.com/office/officeart/2008/layout/VerticalAccentList"/>
    <dgm:cxn modelId="{1AC64422-B247-42EE-BA25-2C5F34949766}" type="presParOf" srcId="{F39094C9-FE97-4189-A309-CF7370016620}" destId="{58B59772-4923-432A-A933-CB10B4485562}" srcOrd="3" destOrd="0" presId="urn:microsoft.com/office/officeart/2008/layout/VerticalAccentList"/>
    <dgm:cxn modelId="{2169375D-C579-4BD2-9C6B-251376E53BC2}" type="presParOf" srcId="{58B59772-4923-432A-A933-CB10B4485562}" destId="{B38AE441-8E21-4CDD-9A66-774B25DB7367}" srcOrd="0" destOrd="0" presId="urn:microsoft.com/office/officeart/2008/layout/VerticalAccentList"/>
    <dgm:cxn modelId="{957101AB-04EE-4174-98E5-6FE844DC5942}" type="presParOf" srcId="{F39094C9-FE97-4189-A309-CF7370016620}" destId="{8B03183F-1010-4A31-AEA1-61580F3DB1B2}" srcOrd="4" destOrd="0" presId="urn:microsoft.com/office/officeart/2008/layout/VerticalAccentList"/>
    <dgm:cxn modelId="{B9829D86-CEE9-48FB-AE13-062A695DC32C}" type="presParOf" srcId="{8B03183F-1010-4A31-AEA1-61580F3DB1B2}" destId="{F9D9A19C-E334-46D3-A140-E415F5B853BB}" srcOrd="0" destOrd="0" presId="urn:microsoft.com/office/officeart/2008/layout/VerticalAccentList"/>
    <dgm:cxn modelId="{E47B5CDB-8560-489F-9226-06F2548E8754}" type="presParOf" srcId="{8B03183F-1010-4A31-AEA1-61580F3DB1B2}" destId="{3A4BFC05-C014-48C6-8B02-0D3077A7518A}" srcOrd="1" destOrd="0" presId="urn:microsoft.com/office/officeart/2008/layout/VerticalAccentList"/>
    <dgm:cxn modelId="{E489556C-9684-4B44-B1EB-BAF21DB89CC6}" type="presParOf" srcId="{8B03183F-1010-4A31-AEA1-61580F3DB1B2}" destId="{27952DE5-2A08-4B67-A19E-16253A3A6E57}" srcOrd="2" destOrd="0" presId="urn:microsoft.com/office/officeart/2008/layout/VerticalAccentList"/>
    <dgm:cxn modelId="{5F87D728-BDF8-43E2-85BB-54455AE517AD}" type="presParOf" srcId="{8B03183F-1010-4A31-AEA1-61580F3DB1B2}" destId="{C4A699F9-E13D-43CB-9CB8-BDBA50C39A93}" srcOrd="3" destOrd="0" presId="urn:microsoft.com/office/officeart/2008/layout/VerticalAccentList"/>
    <dgm:cxn modelId="{82FEF6B6-F8BB-4B19-BFF2-B03FF660895D}" type="presParOf" srcId="{8B03183F-1010-4A31-AEA1-61580F3DB1B2}" destId="{B9C4F883-76D4-42EC-B8BF-180D6557BF3E}" srcOrd="4" destOrd="0" presId="urn:microsoft.com/office/officeart/2008/layout/VerticalAccentList"/>
    <dgm:cxn modelId="{9446669F-5FB7-405D-B035-0D0B9C523DF0}" type="presParOf" srcId="{8B03183F-1010-4A31-AEA1-61580F3DB1B2}" destId="{D95D55D1-65AE-4A97-8D65-148158981833}" srcOrd="5" destOrd="0" presId="urn:microsoft.com/office/officeart/2008/layout/VerticalAccentList"/>
    <dgm:cxn modelId="{844B5DD0-6BB6-46DB-B12D-3275A978FCA2}" type="presParOf" srcId="{8B03183F-1010-4A31-AEA1-61580F3DB1B2}" destId="{A420BA05-31E6-467F-A497-BA488DA400C9}" srcOrd="6" destOrd="0" presId="urn:microsoft.com/office/officeart/2008/layout/VerticalAccentList"/>
    <dgm:cxn modelId="{4C6B7ADB-F580-4156-9901-B793C3AA2A22}" type="presParOf" srcId="{8B03183F-1010-4A31-AEA1-61580F3DB1B2}" destId="{69EB4C83-4A59-427C-8DA3-EE9DDB1C1BF5}" srcOrd="7" destOrd="0" presId="urn:microsoft.com/office/officeart/2008/layout/VerticalAccentList"/>
    <dgm:cxn modelId="{D7D89856-6101-4DB7-A4D7-BA6508262A8D}" type="presParOf" srcId="{F39094C9-FE97-4189-A309-CF7370016620}" destId="{0BE3F27B-EA2D-4593-8CB5-56CD2D840C4D}" srcOrd="5" destOrd="0" presId="urn:microsoft.com/office/officeart/2008/layout/VerticalAccentList"/>
    <dgm:cxn modelId="{AD6E4B38-256B-46F5-A5FF-FB60773C44DF}" type="presParOf" srcId="{F39094C9-FE97-4189-A309-CF7370016620}" destId="{29D74921-37CA-49CC-8FFB-C7F6905C4905}" srcOrd="6" destOrd="0" presId="urn:microsoft.com/office/officeart/2008/layout/VerticalAccentList"/>
    <dgm:cxn modelId="{A4584754-B932-409F-8A39-4355CABDB5B2}" type="presParOf" srcId="{29D74921-37CA-49CC-8FFB-C7F6905C4905}" destId="{4DF7EE40-CA24-43DB-BD99-818FA08E0C21}" srcOrd="0" destOrd="0" presId="urn:microsoft.com/office/officeart/2008/layout/VerticalAccentList"/>
    <dgm:cxn modelId="{844C4204-F8BF-4497-B875-9B4E02BFA572}" type="presParOf" srcId="{F39094C9-FE97-4189-A309-CF7370016620}" destId="{0DFA8C90-FD1F-45CF-832A-AE7DC4038FFD}" srcOrd="7" destOrd="0" presId="urn:microsoft.com/office/officeart/2008/layout/VerticalAccentList"/>
    <dgm:cxn modelId="{2F91EDC9-03E1-452A-91E0-B4E4500F2FCD}" type="presParOf" srcId="{0DFA8C90-FD1F-45CF-832A-AE7DC4038FFD}" destId="{CFDCFFB4-45DE-4FD3-8D4B-E1D430D25C58}" srcOrd="0" destOrd="0" presId="urn:microsoft.com/office/officeart/2008/layout/VerticalAccentList"/>
    <dgm:cxn modelId="{2E44326F-F41B-4D1F-BE0D-A83CF559E7BD}" type="presParOf" srcId="{0DFA8C90-FD1F-45CF-832A-AE7DC4038FFD}" destId="{CC72C9AF-CF7A-4A74-A93F-4F51CF65EFF2}" srcOrd="1" destOrd="0" presId="urn:microsoft.com/office/officeart/2008/layout/VerticalAccentList"/>
    <dgm:cxn modelId="{FFC23F5A-362B-4031-9F0B-B65DCC231E8E}" type="presParOf" srcId="{0DFA8C90-FD1F-45CF-832A-AE7DC4038FFD}" destId="{FD63198C-F722-428D-8D8F-93470BB87634}" srcOrd="2" destOrd="0" presId="urn:microsoft.com/office/officeart/2008/layout/VerticalAccentList"/>
    <dgm:cxn modelId="{D536BAC7-E4C1-4951-B3C7-D3E1B8761399}" type="presParOf" srcId="{0DFA8C90-FD1F-45CF-832A-AE7DC4038FFD}" destId="{E5E72DE1-2437-4176-A0D7-874031364BDE}" srcOrd="3" destOrd="0" presId="urn:microsoft.com/office/officeart/2008/layout/VerticalAccentList"/>
    <dgm:cxn modelId="{20A7B37F-374E-4131-9A14-2623983FE567}" type="presParOf" srcId="{0DFA8C90-FD1F-45CF-832A-AE7DC4038FFD}" destId="{23420384-FC20-49F7-A729-C7F40617B953}" srcOrd="4" destOrd="0" presId="urn:microsoft.com/office/officeart/2008/layout/VerticalAccentList"/>
    <dgm:cxn modelId="{554978B6-7968-4B42-BB4A-462E81976C32}" type="presParOf" srcId="{0DFA8C90-FD1F-45CF-832A-AE7DC4038FFD}" destId="{8EB1A62F-3677-4C03-BA15-4243F831109B}" srcOrd="5" destOrd="0" presId="urn:microsoft.com/office/officeart/2008/layout/VerticalAccentList"/>
    <dgm:cxn modelId="{5278FFB2-2396-4A6B-A87B-3B128E8A0D27}" type="presParOf" srcId="{0DFA8C90-FD1F-45CF-832A-AE7DC4038FFD}" destId="{CD286B30-0F00-41E8-843C-E8024E161996}" srcOrd="6" destOrd="0" presId="urn:microsoft.com/office/officeart/2008/layout/VerticalAccentList"/>
    <dgm:cxn modelId="{B1123551-DE4E-4906-812C-2173451CD3E3}" type="presParOf" srcId="{0DFA8C90-FD1F-45CF-832A-AE7DC4038FFD}" destId="{61A4575A-0779-4775-9203-0F0C5EF4C2DC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1210AB-5BF8-44F0-9C85-0B27298BFD82}">
      <dsp:nvSpPr>
        <dsp:cNvPr id="0" name=""/>
        <dsp:cNvSpPr/>
      </dsp:nvSpPr>
      <dsp:spPr>
        <a:xfrm>
          <a:off x="18735" y="2629"/>
          <a:ext cx="5313878" cy="483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b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/>
              </a:solidFill>
            </a:rPr>
            <a:t>4 mil. př.n.l. – 10 000 př.n.l.</a:t>
          </a:r>
          <a:endParaRPr lang="cs-CZ" sz="2300" kern="1200" dirty="0">
            <a:solidFill>
              <a:schemeClr val="tx1"/>
            </a:solidFill>
          </a:endParaRPr>
        </a:p>
      </dsp:txBody>
      <dsp:txXfrm>
        <a:off x="18735" y="2629"/>
        <a:ext cx="5313878" cy="483079"/>
      </dsp:txXfrm>
    </dsp:sp>
    <dsp:sp modelId="{99FCAAF0-C44E-48CF-98A1-971F66061723}">
      <dsp:nvSpPr>
        <dsp:cNvPr id="0" name=""/>
        <dsp:cNvSpPr/>
      </dsp:nvSpPr>
      <dsp:spPr>
        <a:xfrm>
          <a:off x="1480105" y="483839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D80F8-FF23-400C-80D5-B5A7AEF9B979}">
      <dsp:nvSpPr>
        <dsp:cNvPr id="0" name=""/>
        <dsp:cNvSpPr/>
      </dsp:nvSpPr>
      <dsp:spPr>
        <a:xfrm>
          <a:off x="2227000" y="483839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593581"/>
            <a:satOff val="-3886"/>
            <a:lumOff val="853"/>
            <a:alphaOff val="0"/>
          </a:schemeClr>
        </a:solidFill>
        <a:ln w="25400" cap="flat" cmpd="sng" algn="ctr">
          <a:solidFill>
            <a:schemeClr val="accent2">
              <a:hueOff val="593581"/>
              <a:satOff val="-3886"/>
              <a:lumOff val="8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0D6B3D-3C3E-49F3-9217-C946CF14E189}">
      <dsp:nvSpPr>
        <dsp:cNvPr id="0" name=""/>
        <dsp:cNvSpPr/>
      </dsp:nvSpPr>
      <dsp:spPr>
        <a:xfrm>
          <a:off x="2974485" y="483839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1187161"/>
            <a:satOff val="-7772"/>
            <a:lumOff val="1706"/>
            <a:alphaOff val="0"/>
          </a:schemeClr>
        </a:solidFill>
        <a:ln w="25400" cap="flat" cmpd="sng" algn="ctr">
          <a:solidFill>
            <a:schemeClr val="accent2">
              <a:hueOff val="1187161"/>
              <a:satOff val="-7772"/>
              <a:lumOff val="1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EB27B6-C745-49F6-A749-0A44B480FB7D}">
      <dsp:nvSpPr>
        <dsp:cNvPr id="0" name=""/>
        <dsp:cNvSpPr/>
      </dsp:nvSpPr>
      <dsp:spPr>
        <a:xfrm>
          <a:off x="3721381" y="483839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1780742"/>
            <a:satOff val="-11658"/>
            <a:lumOff val="2558"/>
            <a:alphaOff val="0"/>
          </a:schemeClr>
        </a:solidFill>
        <a:ln w="25400" cap="flat" cmpd="sng" algn="ctr">
          <a:solidFill>
            <a:schemeClr val="accent2">
              <a:hueOff val="1780742"/>
              <a:satOff val="-11658"/>
              <a:lumOff val="25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578C2F-6216-4553-9609-09281A36EF75}">
      <dsp:nvSpPr>
        <dsp:cNvPr id="0" name=""/>
        <dsp:cNvSpPr/>
      </dsp:nvSpPr>
      <dsp:spPr>
        <a:xfrm>
          <a:off x="4468866" y="483839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2374323"/>
            <a:satOff val="-15544"/>
            <a:lumOff val="3411"/>
            <a:alphaOff val="0"/>
          </a:schemeClr>
        </a:solidFill>
        <a:ln w="25400" cap="flat" cmpd="sng" algn="ctr">
          <a:solidFill>
            <a:schemeClr val="accent2">
              <a:hueOff val="2374323"/>
              <a:satOff val="-15544"/>
              <a:lumOff val="34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C63E39-F061-43FD-840D-0FCE0AFABC25}">
      <dsp:nvSpPr>
        <dsp:cNvPr id="0" name=""/>
        <dsp:cNvSpPr/>
      </dsp:nvSpPr>
      <dsp:spPr>
        <a:xfrm>
          <a:off x="5215761" y="483839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2967903"/>
            <a:satOff val="-19430"/>
            <a:lumOff val="4264"/>
            <a:alphaOff val="0"/>
          </a:schemeClr>
        </a:solidFill>
        <a:ln w="25400" cap="flat" cmpd="sng" algn="ctr">
          <a:solidFill>
            <a:schemeClr val="accent2">
              <a:hueOff val="2967903"/>
              <a:satOff val="-19430"/>
              <a:lumOff val="42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358B13-F362-4DA0-B013-9785D3CFE36E}">
      <dsp:nvSpPr>
        <dsp:cNvPr id="0" name=""/>
        <dsp:cNvSpPr/>
      </dsp:nvSpPr>
      <dsp:spPr>
        <a:xfrm>
          <a:off x="5963247" y="483839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3561484"/>
            <a:satOff val="-23316"/>
            <a:lumOff val="5117"/>
            <a:alphaOff val="0"/>
          </a:schemeClr>
        </a:solidFill>
        <a:ln w="25400" cap="flat" cmpd="sng" algn="ctr">
          <a:solidFill>
            <a:schemeClr val="accent2">
              <a:hueOff val="3561484"/>
              <a:satOff val="-23316"/>
              <a:lumOff val="51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4946DB-5439-4270-B925-30FD65FA60F6}">
      <dsp:nvSpPr>
        <dsp:cNvPr id="0" name=""/>
        <dsp:cNvSpPr/>
      </dsp:nvSpPr>
      <dsp:spPr>
        <a:xfrm>
          <a:off x="18739" y="578694"/>
          <a:ext cx="5382958" cy="78724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Doba kamenná</a:t>
          </a:r>
          <a:endParaRPr lang="cs-CZ" sz="2300" kern="1200" dirty="0"/>
        </a:p>
      </dsp:txBody>
      <dsp:txXfrm>
        <a:off x="18739" y="578694"/>
        <a:ext cx="5382958" cy="787241"/>
      </dsp:txXfrm>
    </dsp:sp>
    <dsp:sp modelId="{B38AE441-8E21-4CDD-9A66-774B25DB7367}">
      <dsp:nvSpPr>
        <dsp:cNvPr id="0" name=""/>
        <dsp:cNvSpPr/>
      </dsp:nvSpPr>
      <dsp:spPr>
        <a:xfrm>
          <a:off x="1480105" y="1529415"/>
          <a:ext cx="5313878" cy="483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b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1800 př.n.l. – 700 př.n.l.</a:t>
          </a:r>
          <a:endParaRPr lang="cs-CZ" sz="2300" kern="1200" dirty="0"/>
        </a:p>
      </dsp:txBody>
      <dsp:txXfrm>
        <a:off x="1480105" y="1529415"/>
        <a:ext cx="5313878" cy="483079"/>
      </dsp:txXfrm>
    </dsp:sp>
    <dsp:sp modelId="{F9D9A19C-E334-46D3-A140-E415F5B853BB}">
      <dsp:nvSpPr>
        <dsp:cNvPr id="0" name=""/>
        <dsp:cNvSpPr/>
      </dsp:nvSpPr>
      <dsp:spPr>
        <a:xfrm>
          <a:off x="1480105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4155065"/>
            <a:satOff val="-27202"/>
            <a:lumOff val="5970"/>
            <a:alphaOff val="0"/>
          </a:schemeClr>
        </a:solidFill>
        <a:ln w="25400" cap="flat" cmpd="sng" algn="ctr">
          <a:solidFill>
            <a:schemeClr val="accent2">
              <a:hueOff val="4155065"/>
              <a:satOff val="-27202"/>
              <a:lumOff val="59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4BFC05-C014-48C6-8B02-0D3077A7518A}">
      <dsp:nvSpPr>
        <dsp:cNvPr id="0" name=""/>
        <dsp:cNvSpPr/>
      </dsp:nvSpPr>
      <dsp:spPr>
        <a:xfrm>
          <a:off x="2227000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4748646"/>
            <a:satOff val="-31088"/>
            <a:lumOff val="6822"/>
            <a:alphaOff val="0"/>
          </a:schemeClr>
        </a:solidFill>
        <a:ln w="25400" cap="flat" cmpd="sng" algn="ctr">
          <a:solidFill>
            <a:schemeClr val="accent2">
              <a:hueOff val="4748646"/>
              <a:satOff val="-31088"/>
              <a:lumOff val="68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952DE5-2A08-4B67-A19E-16253A3A6E57}">
      <dsp:nvSpPr>
        <dsp:cNvPr id="0" name=""/>
        <dsp:cNvSpPr/>
      </dsp:nvSpPr>
      <dsp:spPr>
        <a:xfrm>
          <a:off x="2974485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5342226"/>
            <a:satOff val="-34974"/>
            <a:lumOff val="7675"/>
            <a:alphaOff val="0"/>
          </a:schemeClr>
        </a:solidFill>
        <a:ln w="25400" cap="flat" cmpd="sng" algn="ctr">
          <a:solidFill>
            <a:schemeClr val="accent2">
              <a:hueOff val="5342226"/>
              <a:satOff val="-34974"/>
              <a:lumOff val="76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699F9-E13D-43CB-9CB8-BDBA50C39A93}">
      <dsp:nvSpPr>
        <dsp:cNvPr id="0" name=""/>
        <dsp:cNvSpPr/>
      </dsp:nvSpPr>
      <dsp:spPr>
        <a:xfrm>
          <a:off x="3721381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5935807"/>
            <a:satOff val="-38860"/>
            <a:lumOff val="8528"/>
            <a:alphaOff val="0"/>
          </a:schemeClr>
        </a:solidFill>
        <a:ln w="25400" cap="flat" cmpd="sng" algn="ctr">
          <a:solidFill>
            <a:schemeClr val="accent2">
              <a:hueOff val="5935807"/>
              <a:satOff val="-38860"/>
              <a:lumOff val="85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C4F883-76D4-42EC-B8BF-180D6557BF3E}">
      <dsp:nvSpPr>
        <dsp:cNvPr id="0" name=""/>
        <dsp:cNvSpPr/>
      </dsp:nvSpPr>
      <dsp:spPr>
        <a:xfrm>
          <a:off x="4468866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6529388"/>
            <a:satOff val="-42747"/>
            <a:lumOff val="9381"/>
            <a:alphaOff val="0"/>
          </a:schemeClr>
        </a:solidFill>
        <a:ln w="25400" cap="flat" cmpd="sng" algn="ctr">
          <a:solidFill>
            <a:schemeClr val="accent2">
              <a:hueOff val="6529388"/>
              <a:satOff val="-42747"/>
              <a:lumOff val="93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D55D1-65AE-4A97-8D65-148158981833}">
      <dsp:nvSpPr>
        <dsp:cNvPr id="0" name=""/>
        <dsp:cNvSpPr/>
      </dsp:nvSpPr>
      <dsp:spPr>
        <a:xfrm>
          <a:off x="5215761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7122968"/>
            <a:satOff val="-46633"/>
            <a:lumOff val="10234"/>
            <a:alphaOff val="0"/>
          </a:schemeClr>
        </a:solidFill>
        <a:ln w="25400" cap="flat" cmpd="sng" algn="ctr">
          <a:solidFill>
            <a:schemeClr val="accent2">
              <a:hueOff val="7122968"/>
              <a:satOff val="-46633"/>
              <a:lumOff val="102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0BA05-31E6-467F-A497-BA488DA400C9}">
      <dsp:nvSpPr>
        <dsp:cNvPr id="0" name=""/>
        <dsp:cNvSpPr/>
      </dsp:nvSpPr>
      <dsp:spPr>
        <a:xfrm>
          <a:off x="5963247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7716549"/>
            <a:satOff val="-50519"/>
            <a:lumOff val="11086"/>
            <a:alphaOff val="0"/>
          </a:schemeClr>
        </a:solidFill>
        <a:ln w="25400" cap="flat" cmpd="sng" algn="ctr">
          <a:solidFill>
            <a:schemeClr val="accent2">
              <a:hueOff val="7716549"/>
              <a:satOff val="-50519"/>
              <a:lumOff val="110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B4C83-4A59-427C-8DA3-EE9DDB1C1BF5}">
      <dsp:nvSpPr>
        <dsp:cNvPr id="0" name=""/>
        <dsp:cNvSpPr/>
      </dsp:nvSpPr>
      <dsp:spPr>
        <a:xfrm>
          <a:off x="1480105" y="2110900"/>
          <a:ext cx="5382958" cy="78724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5935807"/>
              <a:satOff val="-38860"/>
              <a:lumOff val="85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Doba bronzová</a:t>
          </a:r>
          <a:endParaRPr lang="cs-CZ" sz="2300" kern="1200" dirty="0"/>
        </a:p>
      </dsp:txBody>
      <dsp:txXfrm>
        <a:off x="1480105" y="2110900"/>
        <a:ext cx="5382958" cy="787241"/>
      </dsp:txXfrm>
    </dsp:sp>
    <dsp:sp modelId="{4DF7EE40-CA24-43DB-BD99-818FA08E0C21}">
      <dsp:nvSpPr>
        <dsp:cNvPr id="0" name=""/>
        <dsp:cNvSpPr/>
      </dsp:nvSpPr>
      <dsp:spPr>
        <a:xfrm>
          <a:off x="1480105" y="3058072"/>
          <a:ext cx="5313878" cy="483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b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                        </a:t>
          </a:r>
          <a:r>
            <a:rPr lang="cs-CZ" sz="2300" b="1" kern="1200" dirty="0" smtClean="0">
              <a:solidFill>
                <a:srgbClr val="FF0000"/>
              </a:solidFill>
            </a:rPr>
            <a:t>700 př.n.l. – rok 0</a:t>
          </a:r>
          <a:endParaRPr lang="cs-CZ" sz="2300" b="1" kern="1200" dirty="0">
            <a:solidFill>
              <a:srgbClr val="FF0000"/>
            </a:solidFill>
          </a:endParaRPr>
        </a:p>
      </dsp:txBody>
      <dsp:txXfrm>
        <a:off x="1480105" y="3058072"/>
        <a:ext cx="5313878" cy="483079"/>
      </dsp:txXfrm>
    </dsp:sp>
    <dsp:sp modelId="{CFDCFFB4-45DE-4FD3-8D4B-E1D430D25C58}">
      <dsp:nvSpPr>
        <dsp:cNvPr id="0" name=""/>
        <dsp:cNvSpPr/>
      </dsp:nvSpPr>
      <dsp:spPr>
        <a:xfrm>
          <a:off x="1480105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8310129"/>
            <a:satOff val="-54405"/>
            <a:lumOff val="11939"/>
            <a:alphaOff val="0"/>
          </a:schemeClr>
        </a:solidFill>
        <a:ln w="25400" cap="flat" cmpd="sng" algn="ctr">
          <a:solidFill>
            <a:schemeClr val="accent2">
              <a:hueOff val="8310129"/>
              <a:satOff val="-54405"/>
              <a:lumOff val="119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2C9AF-CF7A-4A74-A93F-4F51CF65EFF2}">
      <dsp:nvSpPr>
        <dsp:cNvPr id="0" name=""/>
        <dsp:cNvSpPr/>
      </dsp:nvSpPr>
      <dsp:spPr>
        <a:xfrm>
          <a:off x="2227000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8903710"/>
            <a:satOff val="-58291"/>
            <a:lumOff val="12792"/>
            <a:alphaOff val="0"/>
          </a:schemeClr>
        </a:solidFill>
        <a:ln w="25400" cap="flat" cmpd="sng" algn="ctr">
          <a:solidFill>
            <a:schemeClr val="accent2">
              <a:hueOff val="8903710"/>
              <a:satOff val="-58291"/>
              <a:lumOff val="127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3198C-F722-428D-8D8F-93470BB87634}">
      <dsp:nvSpPr>
        <dsp:cNvPr id="0" name=""/>
        <dsp:cNvSpPr/>
      </dsp:nvSpPr>
      <dsp:spPr>
        <a:xfrm>
          <a:off x="2974485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9497292"/>
            <a:satOff val="-62177"/>
            <a:lumOff val="13645"/>
            <a:alphaOff val="0"/>
          </a:schemeClr>
        </a:solidFill>
        <a:ln w="25400" cap="flat" cmpd="sng" algn="ctr">
          <a:solidFill>
            <a:schemeClr val="accent2">
              <a:hueOff val="9497292"/>
              <a:satOff val="-62177"/>
              <a:lumOff val="136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E72DE1-2437-4176-A0D7-874031364BDE}">
      <dsp:nvSpPr>
        <dsp:cNvPr id="0" name=""/>
        <dsp:cNvSpPr/>
      </dsp:nvSpPr>
      <dsp:spPr>
        <a:xfrm>
          <a:off x="3721381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10090872"/>
            <a:satOff val="-66063"/>
            <a:lumOff val="14498"/>
            <a:alphaOff val="0"/>
          </a:schemeClr>
        </a:solidFill>
        <a:ln w="25400" cap="flat" cmpd="sng" algn="ctr">
          <a:solidFill>
            <a:schemeClr val="accent2">
              <a:hueOff val="10090872"/>
              <a:satOff val="-66063"/>
              <a:lumOff val="144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420384-FC20-49F7-A729-C7F40617B953}">
      <dsp:nvSpPr>
        <dsp:cNvPr id="0" name=""/>
        <dsp:cNvSpPr/>
      </dsp:nvSpPr>
      <dsp:spPr>
        <a:xfrm>
          <a:off x="4468866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10684452"/>
            <a:satOff val="-69949"/>
            <a:lumOff val="15350"/>
            <a:alphaOff val="0"/>
          </a:schemeClr>
        </a:solidFill>
        <a:ln w="25400" cap="flat" cmpd="sng" algn="ctr">
          <a:solidFill>
            <a:schemeClr val="accent2">
              <a:hueOff val="10684452"/>
              <a:satOff val="-69949"/>
              <a:lumOff val="153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B1A62F-3677-4C03-BA15-4243F831109B}">
      <dsp:nvSpPr>
        <dsp:cNvPr id="0" name=""/>
        <dsp:cNvSpPr/>
      </dsp:nvSpPr>
      <dsp:spPr>
        <a:xfrm>
          <a:off x="5215761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11278033"/>
            <a:satOff val="-73835"/>
            <a:lumOff val="16203"/>
            <a:alphaOff val="0"/>
          </a:schemeClr>
        </a:solidFill>
        <a:ln w="25400" cap="flat" cmpd="sng" algn="ctr">
          <a:solidFill>
            <a:schemeClr val="accent2">
              <a:hueOff val="11278033"/>
              <a:satOff val="-73835"/>
              <a:lumOff val="1620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286B30-0F00-41E8-843C-E8024E161996}">
      <dsp:nvSpPr>
        <dsp:cNvPr id="0" name=""/>
        <dsp:cNvSpPr/>
      </dsp:nvSpPr>
      <dsp:spPr>
        <a:xfrm>
          <a:off x="5963247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2">
            <a:hueOff val="11871614"/>
            <a:satOff val="-77721"/>
            <a:lumOff val="17056"/>
            <a:alphaOff val="0"/>
          </a:schemeClr>
        </a:solidFill>
        <a:ln w="25400" cap="flat" cmpd="sng" algn="ctr">
          <a:solidFill>
            <a:schemeClr val="accent2">
              <a:hueOff val="11871614"/>
              <a:satOff val="-77721"/>
              <a:lumOff val="170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4575A-0779-4775-9203-0F0C5EF4C2DC}">
      <dsp:nvSpPr>
        <dsp:cNvPr id="0" name=""/>
        <dsp:cNvSpPr/>
      </dsp:nvSpPr>
      <dsp:spPr>
        <a:xfrm>
          <a:off x="3259065" y="3675037"/>
          <a:ext cx="5382958" cy="78724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11871614"/>
              <a:satOff val="-77721"/>
              <a:lumOff val="170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Doba železná</a:t>
          </a:r>
          <a:endParaRPr lang="cs-CZ" sz="2300" b="1" kern="1200" dirty="0">
            <a:solidFill>
              <a:srgbClr val="FF0000"/>
            </a:solidFill>
          </a:endParaRPr>
        </a:p>
      </dsp:txBody>
      <dsp:txXfrm>
        <a:off x="3259065" y="3675037"/>
        <a:ext cx="5382958" cy="7872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moje-kniha-stinu.blog.cz/1305/pisecke-setkani-s-mohylovymi-kulturam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annndyy.blog.cz/1011/doba-zelezn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7" Type="http://schemas.openxmlformats.org/officeDocument/2006/relationships/image" Target="../media/image8.jpeg"/><Relationship Id="rId2" Type="http://schemas.openxmlformats.org/officeDocument/2006/relationships/hyperlink" Target="http://www.veprek.cz/vyznam_pravek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f.ujep.cz/~velimskyt/pravek/07halstat/07halstat.htm" TargetMode="External"/><Relationship Id="rId5" Type="http://schemas.openxmlformats.org/officeDocument/2006/relationships/image" Target="../media/image7.jpg"/><Relationship Id="rId4" Type="http://schemas.openxmlformats.org/officeDocument/2006/relationships/hyperlink" Target="http://www.keltoi.cz/stopy-predku/stopy-predku-vylety/692-muzeum-kolin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9.jpg"/><Relationship Id="rId7" Type="http://schemas.openxmlformats.org/officeDocument/2006/relationships/hyperlink" Target="http://www.shee-eire.com/Arts&amp;Crafts/Celtic/IronAge/Irnage.htm" TargetMode="External"/><Relationship Id="rId2" Type="http://schemas.openxmlformats.org/officeDocument/2006/relationships/hyperlink" Target="http://www.os-hrpelje.si/TehnikaInTehnologija/kovine/ro.sio.si/borut/Kovine/zelezna_doba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hyperlink" Target="http://www.curiavitkov.cz/prace51.html" TargetMode="External"/><Relationship Id="rId4" Type="http://schemas.openxmlformats.org/officeDocument/2006/relationships/image" Target="../media/image10.jpg"/><Relationship Id="rId9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g"/><Relationship Id="rId2" Type="http://schemas.openxmlformats.org/officeDocument/2006/relationships/hyperlink" Target="http://pf.ujep.cz/~velimskyt/pravek/07halstat/07halstat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f.ujep.cz/~velimskyt/pravek/07halstat/holoce5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pf.ujep.cz/~velimskyt/pravek/07halstat/hal004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muzeumzatec.cz/kalendar-praveky-a-soucasny-sperk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gif"/><Relationship Id="rId4" Type="http://schemas.openxmlformats.org/officeDocument/2006/relationships/hyperlink" Target="http://images.google.com/imgres?q=b%C3%BD%C4%8D%C3%AD+sk%C3%A1la&amp;biw=1280&amp;bih=617&amp;tbm=isch&amp;tbnid=KgJrRbfOKYneAM:&amp;imgrefurl=http://dewrri.blog.cz/1209/byci-skala&amp;docid=0ayELcovxbVbGM&amp;imgurl=http://www.boskowan.com/region/sloupsko/images/bycek.gif&amp;w=750&amp;h=1030&amp;ei=StMkUrDrD4iAhAeJpoCICw&amp;zoom=1&amp;iact=hc&amp;vpx=285&amp;vpy=96&amp;dur=1750&amp;hovh=263&amp;hovw=191&amp;tx=114&amp;ty=147&amp;page=1&amp;tbnh=150&amp;tbnw=109&amp;start=0&amp;ndsp=22&amp;ved=1t:429,r:2,s:0,i:85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Doba Železná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Dějepis 6. ročníku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91640" y="1340768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86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Název: Dějepis 6.ročníku – </a:t>
            </a:r>
            <a:r>
              <a:rPr lang="cs-CZ" dirty="0" smtClean="0"/>
              <a:t>Doba železná</a:t>
            </a:r>
            <a:endParaRPr lang="cs-CZ" dirty="0"/>
          </a:p>
          <a:p>
            <a:r>
              <a:rPr lang="cs-CZ" dirty="0"/>
              <a:t>Šablona: III/2</a:t>
            </a:r>
          </a:p>
          <a:p>
            <a:r>
              <a:rPr lang="cs-CZ" dirty="0"/>
              <a:t>Číslo: </a:t>
            </a:r>
            <a:r>
              <a:rPr lang="cs-CZ" dirty="0" smtClean="0"/>
              <a:t>70.</a:t>
            </a:r>
            <a:endParaRPr lang="cs-CZ" dirty="0"/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ZŠ Choltice „ Učíme 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železo, železná ruda,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     kolo </a:t>
            </a:r>
            <a:r>
              <a:rPr lang="cs-CZ" dirty="0" smtClean="0"/>
              <a:t>s </a:t>
            </a:r>
            <a:r>
              <a:rPr lang="cs-CZ" err="1" smtClean="0"/>
              <a:t>loukotěmi</a:t>
            </a:r>
            <a:r>
              <a:rPr lang="cs-CZ" smtClean="0"/>
              <a:t>, Býčí </a:t>
            </a:r>
            <a:r>
              <a:rPr lang="cs-CZ" dirty="0" smtClean="0"/>
              <a:t>skála</a:t>
            </a:r>
            <a:endParaRPr lang="cs-CZ" dirty="0"/>
          </a:p>
          <a:p>
            <a:r>
              <a:rPr lang="cs-CZ" dirty="0"/>
              <a:t>Cíl: výklad a seznámení s tématem</a:t>
            </a:r>
          </a:p>
          <a:p>
            <a:endParaRPr lang="cs-CZ" dirty="0"/>
          </a:p>
          <a:p>
            <a:r>
              <a:rPr lang="cs-CZ" dirty="0"/>
              <a:t>Třída: dějepis 6                 </a:t>
            </a:r>
            <a:r>
              <a:rPr lang="cs-CZ" dirty="0" smtClean="0"/>
              <a:t>  </a:t>
            </a:r>
            <a:r>
              <a:rPr lang="cs-CZ" dirty="0"/>
              <a:t>Datum: </a:t>
            </a:r>
            <a:r>
              <a:rPr lang="cs-CZ" dirty="0" smtClean="0"/>
              <a:t>23.10. 2012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087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Pravděpodobný výskyt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6773271"/>
              </p:ext>
            </p:extLst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5056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Evropě od 8. st. př.n.l.</a:t>
            </a:r>
          </a:p>
          <a:p>
            <a:r>
              <a:rPr lang="cs-CZ" dirty="0" smtClean="0"/>
              <a:t>Získávalo se tavením železné rudy.</a:t>
            </a:r>
          </a:p>
          <a:p>
            <a:r>
              <a:rPr lang="cs-CZ" dirty="0" smtClean="0"/>
              <a:t>Na výrobu nástrojů - převládalo</a:t>
            </a:r>
          </a:p>
          <a:p>
            <a:endParaRPr lang="cs-CZ" dirty="0"/>
          </a:p>
        </p:txBody>
      </p:sp>
      <p:pic>
        <p:nvPicPr>
          <p:cNvPr id="6" name="Obrázek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320132"/>
            <a:ext cx="4177092" cy="313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7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636912"/>
            <a:ext cx="4536504" cy="3553595"/>
          </a:xfrm>
        </p:spPr>
      </p:pic>
      <p:sp>
        <p:nvSpPr>
          <p:cNvPr id="5" name="TextovéPole 4"/>
          <p:cNvSpPr txBox="1"/>
          <p:nvPr/>
        </p:nvSpPr>
        <p:spPr>
          <a:xfrm>
            <a:off x="467544" y="1412776"/>
            <a:ext cx="33564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opevněná hradiště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majetkové rozdíly</a:t>
            </a:r>
          </a:p>
          <a:p>
            <a:r>
              <a:rPr lang="cs-CZ" sz="2000" dirty="0" smtClean="0"/>
              <a:t>-    mohylové hroby s milodary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55934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Řemesla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9416" y="585026"/>
            <a:ext cx="2569464" cy="2441448"/>
          </a:xfr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71820"/>
            <a:ext cx="4345306" cy="3109308"/>
          </a:xfrm>
          <a:prstGeom prst="rect">
            <a:avLst/>
          </a:prstGeom>
        </p:spPr>
      </p:pic>
      <p:pic>
        <p:nvPicPr>
          <p:cNvPr id="6" name="Obrázek 5">
            <a:hlinkClick r:id="rId6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3933056"/>
            <a:ext cx="3168352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520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620688"/>
            <a:ext cx="2466975" cy="1847850"/>
          </a:xfrm>
        </p:spPr>
      </p:pic>
      <p:pic>
        <p:nvPicPr>
          <p:cNvPr id="5" name="Obrázek 4">
            <a:hlinkClick r:id="rId2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8492" y="1268760"/>
            <a:ext cx="2466975" cy="1847850"/>
          </a:xfrm>
          <a:prstGeom prst="rect">
            <a:avLst/>
          </a:prstGeom>
        </p:spPr>
      </p:pic>
      <p:pic>
        <p:nvPicPr>
          <p:cNvPr id="7" name="Obrázek 6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772816"/>
            <a:ext cx="2524125" cy="1809750"/>
          </a:xfrm>
          <a:prstGeom prst="rect">
            <a:avLst/>
          </a:prstGeom>
        </p:spPr>
      </p:pic>
      <p:pic>
        <p:nvPicPr>
          <p:cNvPr id="8" name="Obrázek 7">
            <a:hlinkClick r:id="rId7"/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284984"/>
            <a:ext cx="2868236" cy="30689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536" y="3078017"/>
            <a:ext cx="2768463" cy="3479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386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naleziště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620688"/>
            <a:ext cx="3009290" cy="2016224"/>
          </a:xfr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924944"/>
            <a:ext cx="5050532" cy="3491180"/>
          </a:xfrm>
          <a:prstGeom prst="rect">
            <a:avLst/>
          </a:prstGeom>
        </p:spPr>
      </p:pic>
      <p:pic>
        <p:nvPicPr>
          <p:cNvPr id="7" name="Obrázek 6">
            <a:hlinkClick r:id="rId6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204864"/>
            <a:ext cx="2725812" cy="4437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716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Býčí skála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556792"/>
            <a:ext cx="6192688" cy="4644516"/>
          </a:xfr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476672"/>
            <a:ext cx="1887588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02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62720" y="462361"/>
            <a:ext cx="8041728" cy="66171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"/>
                <a:ea typeface="Times New Roman"/>
                <a:cs typeface="Times New Roman"/>
              </a:rPr>
              <a:t>DOBA  </a:t>
            </a:r>
            <a:r>
              <a:rPr lang="cs-CZ" sz="2800" dirty="0">
                <a:solidFill>
                  <a:srgbClr val="FF0000"/>
                </a:solidFill>
                <a:latin typeface="Arial"/>
                <a:ea typeface="Times New Roman"/>
                <a:cs typeface="Times New Roman"/>
              </a:rPr>
              <a:t>ŽELEZNÁ       700 př.n.l. – 0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solidFill>
                  <a:srgbClr val="FF0000"/>
                </a:solidFill>
                <a:latin typeface="Arial"/>
                <a:ea typeface="Times New Roman"/>
                <a:cs typeface="Times New Roman"/>
              </a:rPr>
              <a:t> 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b="1" dirty="0">
                <a:solidFill>
                  <a:srgbClr val="00AE00"/>
                </a:solidFill>
                <a:latin typeface="Arial"/>
                <a:ea typeface="Times New Roman"/>
                <a:cs typeface="Times New Roman"/>
              </a:rPr>
              <a:t>Železo</a:t>
            </a:r>
            <a:r>
              <a:rPr lang="cs-CZ" sz="2000" dirty="0">
                <a:latin typeface="Arial"/>
                <a:ea typeface="Times New Roman"/>
                <a:cs typeface="Times New Roman"/>
              </a:rPr>
              <a:t> se do Evropy dostalo v 8. století př.n.l.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  <a:cs typeface="Times New Roman"/>
              </a:rPr>
              <a:t>Získávalo se tavením železné rudy.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  <a:cs typeface="Times New Roman"/>
              </a:rPr>
              <a:t>Pro výrobu nástrojů už převládalo železo.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  <a:cs typeface="Times New Roman"/>
              </a:rPr>
              <a:t> 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ŘEMESLA :</a:t>
            </a:r>
            <a:r>
              <a:rPr lang="cs-CZ" sz="2000" dirty="0">
                <a:latin typeface="Arial"/>
                <a:ea typeface="Times New Roman"/>
                <a:cs typeface="Times New Roman"/>
              </a:rPr>
              <a:t>  kovářství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  <a:cs typeface="Times New Roman"/>
              </a:rPr>
              <a:t>                     kolářství   - kolo s loukotěmi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  <a:cs typeface="Times New Roman"/>
              </a:rPr>
              <a:t>                     hrnčířství     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600" dirty="0">
                <a:latin typeface="Arial Narrow"/>
                <a:ea typeface="Times New Roman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2000" dirty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NÁSTROJE</a:t>
            </a:r>
            <a:r>
              <a:rPr lang="cs-CZ" sz="2000" dirty="0">
                <a:latin typeface="Arial"/>
                <a:ea typeface="Times New Roman"/>
                <a:cs typeface="Times New Roman"/>
              </a:rPr>
              <a:t> : radlice, sekera, srp, kosa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  <a:cs typeface="Times New Roman"/>
              </a:rPr>
              <a:t>                      kovadliny, kladiva, kleště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  <a:cs typeface="Times New Roman"/>
              </a:rPr>
              <a:t>                      šperky, ozdobná kování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  <a:cs typeface="Times New Roman"/>
              </a:rPr>
              <a:t>                      zbraně – nůž, meč, hroty kopí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  <a:cs typeface="Times New Roman"/>
              </a:rPr>
              <a:t> </a:t>
            </a:r>
            <a:r>
              <a:rPr lang="cs-CZ" sz="2000" dirty="0" smtClean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ŽIVOT</a:t>
            </a:r>
            <a:r>
              <a:rPr lang="cs-CZ" sz="2000" dirty="0" smtClean="0">
                <a:latin typeface="Arial"/>
                <a:ea typeface="Times New Roman"/>
                <a:cs typeface="Times New Roman"/>
              </a:rPr>
              <a:t> </a:t>
            </a:r>
            <a:r>
              <a:rPr lang="cs-CZ" sz="2000" dirty="0">
                <a:latin typeface="Arial"/>
                <a:ea typeface="Times New Roman"/>
                <a:cs typeface="Times New Roman"/>
              </a:rPr>
              <a:t>: pohřby vládců – mohylové hroby s milodary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  <a:cs typeface="Times New Roman"/>
              </a:rPr>
              <a:t>              rostou majetkové rozdíly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  <a:cs typeface="Times New Roman"/>
              </a:rPr>
              <a:t>              stavba opevněných hradišť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  <a:cs typeface="Times New Roman"/>
              </a:rPr>
              <a:t> 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Naleziště</a:t>
            </a:r>
            <a:r>
              <a:rPr lang="cs-CZ" sz="2000" dirty="0">
                <a:latin typeface="Arial"/>
                <a:ea typeface="Times New Roman"/>
                <a:cs typeface="Times New Roman"/>
              </a:rPr>
              <a:t> : Býčí skála ( Moravský kras) 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  <a:cs typeface="Times New Roman"/>
              </a:rPr>
              <a:t>                  – bronzová soška býčka </a:t>
            </a:r>
            <a:endParaRPr lang="cs-CZ" sz="1600" dirty="0">
              <a:latin typeface="Arial Narrow"/>
              <a:ea typeface="Times New Roman"/>
              <a:cs typeface="Times New Roman"/>
            </a:endParaRPr>
          </a:p>
          <a:p>
            <a:r>
              <a:rPr lang="cs-CZ" sz="2000" dirty="0"/>
              <a:t> 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516216" y="116632"/>
            <a:ext cx="832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903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Závěrečná pětiminutovka    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Bronz je slitina mědi a cínu    ANO-Ž    NE-L</a:t>
            </a:r>
          </a:p>
          <a:p>
            <a:r>
              <a:rPr lang="cs-CZ" dirty="0" smtClean="0"/>
              <a:t>Bronzový býček patří do doby kamenné.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ANO-A   NE-E</a:t>
            </a:r>
          </a:p>
          <a:p>
            <a:r>
              <a:rPr lang="cs-CZ" dirty="0" smtClean="0"/>
              <a:t>Popelnice je nádoba na pohřbívání.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ANO-L    NE-B</a:t>
            </a:r>
          </a:p>
          <a:p>
            <a:r>
              <a:rPr lang="cs-CZ" dirty="0" smtClean="0"/>
              <a:t>Proběhla bronzová revoluce.  ANO-V    NE-E</a:t>
            </a:r>
          </a:p>
          <a:p>
            <a:r>
              <a:rPr lang="cs-CZ" dirty="0" smtClean="0"/>
              <a:t>V době železné se věřilo se v 1 boha.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ANO-E    NE-Z</a:t>
            </a:r>
          </a:p>
          <a:p>
            <a:r>
              <a:rPr lang="cs-CZ" dirty="0" smtClean="0"/>
              <a:t>V době bronzové vznikaly tlupy.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ANO-H    NE-O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146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Závěrečná pětiminutovka  A       </a:t>
            </a:r>
            <a:r>
              <a:rPr lang="cs-CZ" dirty="0" smtClean="0">
                <a:solidFill>
                  <a:srgbClr val="FF0000"/>
                </a:solidFill>
              </a:rPr>
              <a:t>VÝSLEDKY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Bronz je slitina mědi a cínu    ANO-</a:t>
            </a:r>
            <a:r>
              <a:rPr lang="cs-CZ" b="1" dirty="0" smtClean="0">
                <a:solidFill>
                  <a:srgbClr val="FF0000"/>
                </a:solidFill>
              </a:rPr>
              <a:t>Ž</a:t>
            </a:r>
            <a:r>
              <a:rPr lang="cs-CZ" dirty="0" smtClean="0"/>
              <a:t>    NE-L</a:t>
            </a:r>
          </a:p>
          <a:p>
            <a:r>
              <a:rPr lang="cs-CZ" dirty="0" smtClean="0"/>
              <a:t>Bronzový býček patří do doby kamenné.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ANO-A   NE-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dirty="0" smtClean="0"/>
              <a:t>Popelnice je nádoba na pohřbívání.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ANO-</a:t>
            </a:r>
            <a:r>
              <a:rPr lang="cs-CZ" b="1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    NE-B</a:t>
            </a:r>
          </a:p>
          <a:p>
            <a:r>
              <a:rPr lang="cs-CZ" dirty="0" smtClean="0"/>
              <a:t>Proběhla bronzová revoluce.  ANO-V    NE-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dirty="0" smtClean="0"/>
              <a:t>V době železné se věřilo se v 1 boha.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ANO-E    NE-</a:t>
            </a:r>
            <a:r>
              <a:rPr lang="cs-CZ" b="1" dirty="0" smtClean="0">
                <a:solidFill>
                  <a:srgbClr val="FF0000"/>
                </a:solidFill>
              </a:rPr>
              <a:t>Z</a:t>
            </a:r>
          </a:p>
          <a:p>
            <a:r>
              <a:rPr lang="cs-CZ" dirty="0" smtClean="0"/>
              <a:t>V době bronzové vznikaly tlupy.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ANO-H    NE-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19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Závěrečná pětiminutovka    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 pojmy z pravěku</a:t>
            </a:r>
          </a:p>
          <a:p>
            <a:r>
              <a:rPr lang="cs-CZ" dirty="0" smtClean="0"/>
              <a:t>1) pěstní klín                7) žďáření</a:t>
            </a:r>
          </a:p>
          <a:p>
            <a:r>
              <a:rPr lang="cs-CZ" dirty="0" smtClean="0"/>
              <a:t>2) oheň                         8) neolitická revoluce</a:t>
            </a:r>
          </a:p>
          <a:p>
            <a:r>
              <a:rPr lang="cs-CZ" dirty="0" smtClean="0"/>
              <a:t>3) oštěp                        9) sekeromlat </a:t>
            </a:r>
          </a:p>
          <a:p>
            <a:r>
              <a:rPr lang="cs-CZ" dirty="0" smtClean="0"/>
              <a:t>4) mohyla                     10) pazourek </a:t>
            </a:r>
          </a:p>
          <a:p>
            <a:r>
              <a:rPr lang="cs-CZ" dirty="0" smtClean="0"/>
              <a:t>5) popelnice                 11) matriarchát</a:t>
            </a:r>
          </a:p>
          <a:p>
            <a:r>
              <a:rPr lang="cs-CZ" dirty="0" smtClean="0"/>
              <a:t>6) domestikace            12) bronz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8331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Závěrečná pětiminutovka  B </a:t>
            </a:r>
            <a:r>
              <a:rPr lang="cs-CZ" dirty="0" smtClean="0">
                <a:solidFill>
                  <a:srgbClr val="FF0000"/>
                </a:solidFill>
              </a:rPr>
              <a:t>Výsledky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1) pěstní klín – nástroj i zbraň pravěkého člověka</a:t>
            </a:r>
          </a:p>
          <a:p>
            <a:r>
              <a:rPr lang="cs-CZ" dirty="0" smtClean="0"/>
              <a:t>2) oheň – využívá člověk vzpřímený a rozdělává člověk  rozumný</a:t>
            </a:r>
          </a:p>
          <a:p>
            <a:r>
              <a:rPr lang="cs-CZ" dirty="0" smtClean="0"/>
              <a:t>3) oštěp – zbraň pravěkého člověka</a:t>
            </a:r>
          </a:p>
          <a:p>
            <a:r>
              <a:rPr lang="cs-CZ" dirty="0" smtClean="0"/>
              <a:t>4) mohyla – způsob pohřbívání</a:t>
            </a:r>
          </a:p>
          <a:p>
            <a:r>
              <a:rPr lang="cs-CZ" dirty="0" smtClean="0"/>
              <a:t>5) popelnice – nádoba na pozůstatky mrtvého</a:t>
            </a:r>
          </a:p>
          <a:p>
            <a:r>
              <a:rPr lang="cs-CZ" dirty="0" smtClean="0"/>
              <a:t>6) domestikace – ochočování zvířat</a:t>
            </a:r>
          </a:p>
          <a:p>
            <a:r>
              <a:rPr lang="cs-CZ" dirty="0" smtClean="0"/>
              <a:t>7) žďáření – vypalování polí</a:t>
            </a:r>
          </a:p>
          <a:p>
            <a:r>
              <a:rPr lang="cs-CZ" dirty="0" smtClean="0"/>
              <a:t>8) neolitická revoluce – změna způsobu života – přechod k zemědělství</a:t>
            </a:r>
          </a:p>
          <a:p>
            <a:r>
              <a:rPr lang="cs-CZ" dirty="0" smtClean="0"/>
              <a:t>9) sekeromlat – nářadí z doby bronzové</a:t>
            </a:r>
          </a:p>
          <a:p>
            <a:r>
              <a:rPr lang="cs-CZ" dirty="0" smtClean="0"/>
              <a:t>10) pazourek – kámen pro výrobu pěstních klínů a nástrojů</a:t>
            </a:r>
          </a:p>
          <a:p>
            <a:r>
              <a:rPr lang="cs-CZ" dirty="0" smtClean="0"/>
              <a:t>11) matriarchát – kult uctívání ženy</a:t>
            </a:r>
          </a:p>
          <a:p>
            <a:r>
              <a:rPr lang="cs-CZ" dirty="0" smtClean="0"/>
              <a:t>12) bronz – slitina cínu a mědi – doba bronzová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392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u="sng" dirty="0"/>
              <a:t>Obrázky</a:t>
            </a:r>
            <a:r>
              <a:rPr lang="cs-CZ" dirty="0"/>
              <a:t> jsou kopírovány z prohlížeče  Google – obrázky a vloženy s </a:t>
            </a:r>
            <a:r>
              <a:rPr lang="cs-CZ" b="1" u="sng" dirty="0"/>
              <a:t>hypertextovým odkazem    </a:t>
            </a:r>
            <a:r>
              <a:rPr lang="cs-CZ" dirty="0"/>
              <a:t>dne: </a:t>
            </a:r>
            <a:r>
              <a:rPr lang="cs-CZ" dirty="0" smtClean="0"/>
              <a:t>     23.10. 2012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(klikni na obrázek </a:t>
            </a:r>
            <a:r>
              <a:rPr lang="cs-CZ" dirty="0" err="1"/>
              <a:t>PtlM</a:t>
            </a:r>
            <a:r>
              <a:rPr lang="cs-CZ" dirty="0"/>
              <a:t>)</a:t>
            </a:r>
          </a:p>
          <a:p>
            <a:endParaRPr lang="cs-CZ" dirty="0"/>
          </a:p>
          <a:p>
            <a:r>
              <a:rPr lang="cs-CZ" b="1" u="sng" dirty="0"/>
              <a:t>Písemné prameny :</a:t>
            </a:r>
          </a:p>
          <a:p>
            <a:r>
              <a:rPr lang="cs-CZ" dirty="0"/>
              <a:t>MANDELOVÁ, Helena; Kunstová, Eliška; PAŘÍZKOVÁ</a:t>
            </a:r>
          </a:p>
          <a:p>
            <a:pPr marL="0" indent="0">
              <a:buNone/>
            </a:pPr>
            <a:r>
              <a:rPr lang="cs-CZ" dirty="0"/>
              <a:t>       Ilona. Dějiny pravěku a starověku. Liberec:     </a:t>
            </a:r>
          </a:p>
          <a:p>
            <a:pPr marL="0" indent="0">
              <a:buNone/>
            </a:pPr>
            <a:r>
              <a:rPr lang="cs-CZ" dirty="0"/>
              <a:t>       Dialog.2001.179 s. ISBN 80-86248-57-40.</a:t>
            </a:r>
          </a:p>
          <a:p>
            <a:r>
              <a:rPr lang="cs-CZ" dirty="0"/>
              <a:t>BEDNAŘÍKOVÁ, Jarmila;  KYSUČAN, Libor; </a:t>
            </a:r>
            <a:r>
              <a:rPr lang="cs-CZ" dirty="0" err="1"/>
              <a:t>Fejfušová</a:t>
            </a:r>
            <a:r>
              <a:rPr lang="cs-CZ" dirty="0"/>
              <a:t>,    </a:t>
            </a:r>
          </a:p>
          <a:p>
            <a:pPr marL="0" indent="0">
              <a:buNone/>
            </a:pPr>
            <a:r>
              <a:rPr lang="cs-CZ" dirty="0"/>
              <a:t>       Marie. Dějepis Pravěk a starověk. Brno : Nová škola                       </a:t>
            </a:r>
          </a:p>
          <a:p>
            <a:pPr marL="0" indent="0">
              <a:buNone/>
            </a:pPr>
            <a:r>
              <a:rPr lang="cs-CZ" dirty="0"/>
              <a:t>       s.r.o.,2007, 139 s. ISBN </a:t>
            </a:r>
            <a:r>
              <a:rPr lang="cs-CZ" dirty="0" smtClean="0"/>
              <a:t>80-7289-57-4</a:t>
            </a:r>
          </a:p>
          <a:p>
            <a:r>
              <a:rPr lang="cs-CZ" dirty="0"/>
              <a:t>ILONA PAŘÍZKOVÁ, Helena Mandelová, Eliška Kunstová. </a:t>
            </a:r>
            <a:r>
              <a:rPr lang="cs-CZ" i="1" dirty="0"/>
              <a:t>Počátky historie lidstva Pravěk a Starověk: Pracovní sešit k učebnici Dějepis 6 - 1.část</a:t>
            </a:r>
            <a:r>
              <a:rPr lang="cs-CZ" dirty="0"/>
              <a:t>. první. Liberec: Dialog, 2001.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1972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273</TotalTime>
  <Words>533</Words>
  <Application>Microsoft Office PowerPoint</Application>
  <PresentationFormat>Předvádění na obrazovce (4:3)</PresentationFormat>
  <Paragraphs>109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Doba Železná</vt:lpstr>
      <vt:lpstr>Anotace</vt:lpstr>
      <vt:lpstr>Pravděpodobný výskyt</vt:lpstr>
      <vt:lpstr>Železo</vt:lpstr>
      <vt:lpstr>Život</vt:lpstr>
      <vt:lpstr>Řemesla</vt:lpstr>
      <vt:lpstr>Nástroje</vt:lpstr>
      <vt:lpstr>naleziště</vt:lpstr>
      <vt:lpstr>Býčí skála</vt:lpstr>
      <vt:lpstr>Prezentace aplikace PowerPoint</vt:lpstr>
      <vt:lpstr> Závěrečná pětiminutovka     A</vt:lpstr>
      <vt:lpstr> Závěrečná pětiminutovka  A       VÝSLEDKY</vt:lpstr>
      <vt:lpstr>Závěrečná pětiminutovka     B</vt:lpstr>
      <vt:lpstr>Závěrečná pětiminutovka  B Výsledky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Doba Železná</dc:title>
  <cp:lastModifiedBy>Blazkova</cp:lastModifiedBy>
  <cp:revision>26</cp:revision>
  <dcterms:modified xsi:type="dcterms:W3CDTF">2014-02-21T22:05:40Z</dcterms:modified>
</cp:coreProperties>
</file>