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68" r:id="rId1"/>
  </p:sldMasterIdLst>
  <p:notesMasterIdLst>
    <p:notesMasterId r:id="rId9"/>
  </p:notesMasterIdLst>
  <p:sldIdLst>
    <p:sldId id="256" r:id="rId2"/>
    <p:sldId id="262" r:id="rId3"/>
    <p:sldId id="263" r:id="rId4"/>
    <p:sldId id="264" r:id="rId5"/>
    <p:sldId id="265" r:id="rId6"/>
    <p:sldId id="266" r:id="rId7"/>
    <p:sldId id="260" r:id="rId8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0" d="100"/>
          <a:sy n="4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9EE107-A5FB-41C4-9EF1-1CC153B68B3F}" type="doc">
      <dgm:prSet loTypeId="urn:microsoft.com/office/officeart/2008/layout/VerticalCurvedList" loCatId="list" qsTypeId="urn:microsoft.com/office/officeart/2005/8/quickstyle/simple2" qsCatId="simple" csTypeId="urn:microsoft.com/office/officeart/2005/8/colors/accent1_2#1" csCatId="accent1" phldr="1"/>
      <dgm:spPr/>
      <dgm:t>
        <a:bodyPr/>
        <a:lstStyle/>
        <a:p>
          <a:endParaRPr lang="cs-CZ"/>
        </a:p>
      </dgm:t>
    </dgm:pt>
    <dgm:pt modelId="{3061F91D-8548-4FCB-A021-DD835A272F0F}">
      <dgm:prSet phldrT="[Text]" custT="1"/>
      <dgm:spPr/>
      <dgm:t>
        <a:bodyPr/>
        <a:lstStyle/>
        <a:p>
          <a:r>
            <a:rPr lang="cs-CZ" sz="2000" b="1" dirty="0" smtClean="0"/>
            <a:t>Téma sady:ČR –Povrch (hádanky)</a:t>
          </a:r>
        </a:p>
        <a:p>
          <a:endParaRPr lang="cs-CZ" sz="2000" b="1" dirty="0"/>
        </a:p>
      </dgm:t>
    </dgm:pt>
    <dgm:pt modelId="{964A7552-04A1-426D-AC2F-6455AE0A46FC}" type="par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CD2629B0-CE06-4C37-BA3E-EB383F625F73}" type="sibTrans" cxnId="{B8C92B4A-9E16-4C6D-8583-A1CEC081E720}">
      <dgm:prSet/>
      <dgm:spPr/>
      <dgm:t>
        <a:bodyPr/>
        <a:lstStyle/>
        <a:p>
          <a:endParaRPr lang="cs-CZ" sz="1100" b="1"/>
        </a:p>
      </dgm:t>
    </dgm:pt>
    <dgm:pt modelId="{60B5D622-D348-4384-9EFA-863CA4F7B7A3}">
      <dgm:prSet phldrT="[Text]" custT="1"/>
      <dgm:spPr/>
      <dgm:t>
        <a:bodyPr/>
        <a:lstStyle/>
        <a:p>
          <a:r>
            <a:rPr lang="cs-CZ" sz="2000" b="1" dirty="0" smtClean="0"/>
            <a:t>Název: </a:t>
          </a:r>
          <a:r>
            <a:rPr lang="cs-CZ" sz="2000" b="0" dirty="0" smtClean="0"/>
            <a:t>VY_32_INOVACE_</a:t>
          </a:r>
          <a:endParaRPr lang="cs-CZ" sz="2000" dirty="0" smtClean="0"/>
        </a:p>
      </dgm:t>
    </dgm:pt>
    <dgm:pt modelId="{74CB5370-34BA-43B8-AB66-1E3510545B42}" type="par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5895C10F-262B-4EFF-A7FE-F20237FEAECB}" type="sibTrans" cxnId="{DF849492-EC0F-41C4-9A01-844E1A834E31}">
      <dgm:prSet/>
      <dgm:spPr/>
      <dgm:t>
        <a:bodyPr/>
        <a:lstStyle/>
        <a:p>
          <a:endParaRPr lang="cs-CZ" sz="1100" b="1"/>
        </a:p>
      </dgm:t>
    </dgm:pt>
    <dgm:pt modelId="{A83A7CFB-B411-4357-9641-4A8443F73655}">
      <dgm:prSet phldrT="[Text]" custT="1"/>
      <dgm:spPr/>
      <dgm:t>
        <a:bodyPr/>
        <a:lstStyle/>
        <a:p>
          <a:r>
            <a:rPr lang="cs-CZ" sz="2000" b="1" dirty="0" err="1" smtClean="0"/>
            <a:t>Autor:Mgr</a:t>
          </a:r>
          <a:r>
            <a:rPr lang="cs-CZ" sz="2000" b="1" dirty="0" smtClean="0"/>
            <a:t>. Jana Strejčková</a:t>
          </a:r>
        </a:p>
      </dgm:t>
    </dgm:pt>
    <dgm:pt modelId="{F3C4A836-23AC-4E41-B6D6-51221E7E6743}" type="sib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97616D95-5DD7-4F6A-B2B9-47EBAD36AF82}" type="parTrans" cxnId="{F3146557-2E3C-46DA-A4FD-8B230B837C60}">
      <dgm:prSet/>
      <dgm:spPr/>
      <dgm:t>
        <a:bodyPr/>
        <a:lstStyle/>
        <a:p>
          <a:endParaRPr lang="cs-CZ" sz="1100" b="1"/>
        </a:p>
      </dgm:t>
    </dgm:pt>
    <dgm:pt modelId="{E392F34A-E55D-43D5-AEDD-49027298B816}">
      <dgm:prSet phldrT="[Text]" custT="1"/>
      <dgm:spPr/>
      <dgm:t>
        <a:bodyPr/>
        <a:lstStyle/>
        <a:p>
          <a:r>
            <a:rPr lang="cs-CZ" sz="2000" b="1" dirty="0" smtClean="0"/>
            <a:t>Číslo projektu: </a:t>
          </a:r>
          <a:r>
            <a:rPr lang="cs-CZ" sz="2000" dirty="0" smtClean="0"/>
            <a:t>CZ.1.07/1.4.00/21.3315</a:t>
          </a:r>
          <a:endParaRPr lang="cs-CZ" sz="2000" b="1" dirty="0"/>
        </a:p>
      </dgm:t>
    </dgm:pt>
    <dgm:pt modelId="{BC40F3DB-7514-4A20-8E05-98AEEC263C22}" type="parTrans" cxnId="{85DD460C-C999-4113-86D0-07CE61C390A7}">
      <dgm:prSet/>
      <dgm:spPr/>
      <dgm:t>
        <a:bodyPr/>
        <a:lstStyle/>
        <a:p>
          <a:endParaRPr lang="cs-CZ"/>
        </a:p>
      </dgm:t>
    </dgm:pt>
    <dgm:pt modelId="{9093FE33-FB2C-41B0-8F18-5CB6446B7DEF}" type="sibTrans" cxnId="{85DD460C-C999-4113-86D0-07CE61C390A7}">
      <dgm:prSet/>
      <dgm:spPr/>
      <dgm:t>
        <a:bodyPr/>
        <a:lstStyle/>
        <a:p>
          <a:endParaRPr lang="cs-CZ"/>
        </a:p>
      </dgm:t>
    </dgm:pt>
    <dgm:pt modelId="{8D78E2D7-18A7-41DD-9962-57B3FE2BEBDD}">
      <dgm:prSet/>
      <dgm:spPr/>
      <dgm:t>
        <a:bodyPr/>
        <a:lstStyle/>
        <a:p>
          <a:r>
            <a:rPr lang="cs-CZ" b="1" dirty="0" smtClean="0"/>
            <a:t>Datum/období: </a:t>
          </a:r>
          <a:endParaRPr lang="cs-CZ" b="1" dirty="0"/>
        </a:p>
      </dgm:t>
    </dgm:pt>
    <dgm:pt modelId="{7010D3F4-D5D1-4966-89A1-DF5353CA0871}" type="parTrans" cxnId="{15F5E694-5784-48A5-A635-B8CBDBFD6748}">
      <dgm:prSet/>
      <dgm:spPr/>
      <dgm:t>
        <a:bodyPr/>
        <a:lstStyle/>
        <a:p>
          <a:endParaRPr lang="cs-CZ"/>
        </a:p>
      </dgm:t>
    </dgm:pt>
    <dgm:pt modelId="{377E22FB-7E54-457A-B361-770C5D7E2397}" type="sibTrans" cxnId="{15F5E694-5784-48A5-A635-B8CBDBFD6748}">
      <dgm:prSet/>
      <dgm:spPr/>
      <dgm:t>
        <a:bodyPr/>
        <a:lstStyle/>
        <a:p>
          <a:endParaRPr lang="cs-CZ"/>
        </a:p>
      </dgm:t>
    </dgm:pt>
    <dgm:pt modelId="{A6F0E638-0CDE-4E1F-BB57-10C18463C623}">
      <dgm:prSet/>
      <dgm:spPr/>
      <dgm:t>
        <a:bodyPr/>
        <a:lstStyle/>
        <a:p>
          <a:endParaRPr lang="cs-CZ"/>
        </a:p>
      </dgm:t>
    </dgm:pt>
    <dgm:pt modelId="{00411118-6576-416C-BD8F-DA7F795DDF12}" type="parTrans" cxnId="{A6EAC2AC-C10D-4EB4-9ADF-5A79DC737E27}">
      <dgm:prSet/>
      <dgm:spPr/>
      <dgm:t>
        <a:bodyPr/>
        <a:lstStyle/>
        <a:p>
          <a:endParaRPr lang="cs-CZ"/>
        </a:p>
      </dgm:t>
    </dgm:pt>
    <dgm:pt modelId="{5E32EA29-68D1-4F1E-9F33-DE2095689CF9}" type="sibTrans" cxnId="{A6EAC2AC-C10D-4EB4-9ADF-5A79DC737E27}">
      <dgm:prSet/>
      <dgm:spPr/>
      <dgm:t>
        <a:bodyPr/>
        <a:lstStyle/>
        <a:p>
          <a:endParaRPr lang="cs-CZ"/>
        </a:p>
      </dgm:t>
    </dgm:pt>
    <dgm:pt modelId="{9C0CD981-713F-47B3-AE2F-2963F2684A6F}" type="pres">
      <dgm:prSet presAssocID="{BA9EE107-A5FB-41C4-9EF1-1CC153B68B3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cs-CZ"/>
        </a:p>
      </dgm:t>
    </dgm:pt>
    <dgm:pt modelId="{96773A7D-3367-4F53-A2D2-EA5770AFFDB3}" type="pres">
      <dgm:prSet presAssocID="{BA9EE107-A5FB-41C4-9EF1-1CC153B68B3F}" presName="Name1" presStyleCnt="0"/>
      <dgm:spPr/>
      <dgm:t>
        <a:bodyPr/>
        <a:lstStyle/>
        <a:p>
          <a:endParaRPr lang="cs-CZ"/>
        </a:p>
      </dgm:t>
    </dgm:pt>
    <dgm:pt modelId="{F31B7103-6E88-4DB9-9888-CB9E0B3FEEF8}" type="pres">
      <dgm:prSet presAssocID="{BA9EE107-A5FB-41C4-9EF1-1CC153B68B3F}" presName="cycle" presStyleCnt="0"/>
      <dgm:spPr/>
      <dgm:t>
        <a:bodyPr/>
        <a:lstStyle/>
        <a:p>
          <a:endParaRPr lang="cs-CZ"/>
        </a:p>
      </dgm:t>
    </dgm:pt>
    <dgm:pt modelId="{F7A92DE4-3445-4B9B-AF3D-F2DA6F69C25D}" type="pres">
      <dgm:prSet presAssocID="{BA9EE107-A5FB-41C4-9EF1-1CC153B68B3F}" presName="srcNode" presStyleLbl="node1" presStyleIdx="0" presStyleCnt="5"/>
      <dgm:spPr/>
      <dgm:t>
        <a:bodyPr/>
        <a:lstStyle/>
        <a:p>
          <a:endParaRPr lang="cs-CZ"/>
        </a:p>
      </dgm:t>
    </dgm:pt>
    <dgm:pt modelId="{EF104B90-7E69-4918-A202-E6F91FC6E413}" type="pres">
      <dgm:prSet presAssocID="{BA9EE107-A5FB-41C4-9EF1-1CC153B68B3F}" presName="conn" presStyleLbl="parChTrans1D2" presStyleIdx="0" presStyleCnt="1" custLinFactNeighborX="4205" custLinFactNeighborY="804"/>
      <dgm:spPr/>
      <dgm:t>
        <a:bodyPr/>
        <a:lstStyle/>
        <a:p>
          <a:endParaRPr lang="cs-CZ"/>
        </a:p>
      </dgm:t>
    </dgm:pt>
    <dgm:pt modelId="{F5A5022A-2B1C-4F3B-B289-BC099E9CE92F}" type="pres">
      <dgm:prSet presAssocID="{BA9EE107-A5FB-41C4-9EF1-1CC153B68B3F}" presName="extraNode" presStyleLbl="node1" presStyleIdx="0" presStyleCnt="5"/>
      <dgm:spPr/>
      <dgm:t>
        <a:bodyPr/>
        <a:lstStyle/>
        <a:p>
          <a:endParaRPr lang="cs-CZ"/>
        </a:p>
      </dgm:t>
    </dgm:pt>
    <dgm:pt modelId="{F16BA6F4-95DE-4E28-BF94-6459A70C4A6D}" type="pres">
      <dgm:prSet presAssocID="{BA9EE107-A5FB-41C4-9EF1-1CC153B68B3F}" presName="dstNode" presStyleLbl="node1" presStyleIdx="0" presStyleCnt="5"/>
      <dgm:spPr/>
      <dgm:t>
        <a:bodyPr/>
        <a:lstStyle/>
        <a:p>
          <a:endParaRPr lang="cs-CZ"/>
        </a:p>
      </dgm:t>
    </dgm:pt>
    <dgm:pt modelId="{F036299F-AF4D-4DAF-ABF5-87E8CC3FEF1B}" type="pres">
      <dgm:prSet presAssocID="{A83A7CFB-B411-4357-9641-4A8443F73655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0B95986-31F6-48A6-A8D8-D04AC3BEDA92}" type="pres">
      <dgm:prSet presAssocID="{A83A7CFB-B411-4357-9641-4A8443F73655}" presName="accent_1" presStyleCnt="0"/>
      <dgm:spPr/>
      <dgm:t>
        <a:bodyPr/>
        <a:lstStyle/>
        <a:p>
          <a:endParaRPr lang="cs-CZ"/>
        </a:p>
      </dgm:t>
    </dgm:pt>
    <dgm:pt modelId="{112F553D-60C2-4CC4-948D-0369F51C4DB0}" type="pres">
      <dgm:prSet presAssocID="{A83A7CFB-B411-4357-9641-4A8443F73655}" presName="accentRepeatNode" presStyleLbl="solidFgAcc1" presStyleIdx="0" presStyleCnt="5"/>
      <dgm:spPr/>
      <dgm:t>
        <a:bodyPr/>
        <a:lstStyle/>
        <a:p>
          <a:endParaRPr lang="cs-CZ"/>
        </a:p>
      </dgm:t>
    </dgm:pt>
    <dgm:pt modelId="{A1781B13-DE10-4169-ABDE-0384026A6B34}" type="pres">
      <dgm:prSet presAssocID="{8D78E2D7-18A7-41DD-9962-57B3FE2BEBDD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5CD74A9-3E7B-49D7-95DD-EB8B72D6CA84}" type="pres">
      <dgm:prSet presAssocID="{8D78E2D7-18A7-41DD-9962-57B3FE2BEBDD}" presName="accent_2" presStyleCnt="0"/>
      <dgm:spPr/>
    </dgm:pt>
    <dgm:pt modelId="{2741B69B-255D-4143-BECE-5BD9035A4FC6}" type="pres">
      <dgm:prSet presAssocID="{8D78E2D7-18A7-41DD-9962-57B3FE2BEBDD}" presName="accentRepeatNode" presStyleLbl="solidFgAcc1" presStyleIdx="1" presStyleCnt="5"/>
      <dgm:spPr/>
    </dgm:pt>
    <dgm:pt modelId="{7DCEBD2C-792F-484E-9C96-926E03F540ED}" type="pres">
      <dgm:prSet presAssocID="{E392F34A-E55D-43D5-AEDD-49027298B816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E391AE5-35EA-4A7F-ACFF-6E662A0BD046}" type="pres">
      <dgm:prSet presAssocID="{E392F34A-E55D-43D5-AEDD-49027298B816}" presName="accent_3" presStyleCnt="0"/>
      <dgm:spPr/>
    </dgm:pt>
    <dgm:pt modelId="{EB133F34-59A3-4639-B813-3EF5396EC28B}" type="pres">
      <dgm:prSet presAssocID="{E392F34A-E55D-43D5-AEDD-49027298B816}" presName="accentRepeatNode" presStyleLbl="solidFgAcc1" presStyleIdx="2" presStyleCnt="5"/>
      <dgm:spPr/>
      <dgm:t>
        <a:bodyPr/>
        <a:lstStyle/>
        <a:p>
          <a:endParaRPr lang="cs-CZ"/>
        </a:p>
      </dgm:t>
    </dgm:pt>
    <dgm:pt modelId="{88F378EC-C3F8-47CD-AEFF-49BA634320FB}" type="pres">
      <dgm:prSet presAssocID="{3061F91D-8548-4FCB-A021-DD835A272F0F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C1D6B2A-9239-4220-B9D4-EF24FF044C0E}" type="pres">
      <dgm:prSet presAssocID="{3061F91D-8548-4FCB-A021-DD835A272F0F}" presName="accent_4" presStyleCnt="0"/>
      <dgm:spPr/>
    </dgm:pt>
    <dgm:pt modelId="{A6FEC19F-0F90-4EC7-BB21-E0ADFEFFA617}" type="pres">
      <dgm:prSet presAssocID="{3061F91D-8548-4FCB-A021-DD835A272F0F}" presName="accentRepeatNode" presStyleLbl="solidFgAcc1" presStyleIdx="3" presStyleCnt="5"/>
      <dgm:spPr/>
      <dgm:t>
        <a:bodyPr/>
        <a:lstStyle/>
        <a:p>
          <a:endParaRPr lang="cs-CZ"/>
        </a:p>
      </dgm:t>
    </dgm:pt>
    <dgm:pt modelId="{CAE44C5F-81A1-4D30-8D3F-2E663ECAC700}" type="pres">
      <dgm:prSet presAssocID="{60B5D622-D348-4384-9EFA-863CA4F7B7A3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053E2699-E7D5-4B6C-A824-2ED732C32228}" type="pres">
      <dgm:prSet presAssocID="{60B5D622-D348-4384-9EFA-863CA4F7B7A3}" presName="accent_5" presStyleCnt="0"/>
      <dgm:spPr/>
    </dgm:pt>
    <dgm:pt modelId="{D00E28E9-7A94-4DBE-BF47-6DC8F169B300}" type="pres">
      <dgm:prSet presAssocID="{60B5D622-D348-4384-9EFA-863CA4F7B7A3}" presName="accentRepeatNode" presStyleLbl="solidFgAcc1" presStyleIdx="4" presStyleCnt="5"/>
      <dgm:spPr/>
      <dgm:t>
        <a:bodyPr/>
        <a:lstStyle/>
        <a:p>
          <a:endParaRPr lang="cs-CZ"/>
        </a:p>
      </dgm:t>
    </dgm:pt>
  </dgm:ptLst>
  <dgm:cxnLst>
    <dgm:cxn modelId="{A6EAC2AC-C10D-4EB4-9ADF-5A79DC737E27}" srcId="{E392F34A-E55D-43D5-AEDD-49027298B816}" destId="{A6F0E638-0CDE-4E1F-BB57-10C18463C623}" srcOrd="0" destOrd="0" parTransId="{00411118-6576-416C-BD8F-DA7F795DDF12}" sibTransId="{5E32EA29-68D1-4F1E-9F33-DE2095689CF9}"/>
    <dgm:cxn modelId="{3936A9CF-6709-4BA5-9334-10996410A69F}" type="presOf" srcId="{A83A7CFB-B411-4357-9641-4A8443F73655}" destId="{F036299F-AF4D-4DAF-ABF5-87E8CC3FEF1B}" srcOrd="0" destOrd="0" presId="urn:microsoft.com/office/officeart/2008/layout/VerticalCurvedList"/>
    <dgm:cxn modelId="{85DD460C-C999-4113-86D0-07CE61C390A7}" srcId="{BA9EE107-A5FB-41C4-9EF1-1CC153B68B3F}" destId="{E392F34A-E55D-43D5-AEDD-49027298B816}" srcOrd="2" destOrd="0" parTransId="{BC40F3DB-7514-4A20-8E05-98AEEC263C22}" sibTransId="{9093FE33-FB2C-41B0-8F18-5CB6446B7DEF}"/>
    <dgm:cxn modelId="{B8C92B4A-9E16-4C6D-8583-A1CEC081E720}" srcId="{BA9EE107-A5FB-41C4-9EF1-1CC153B68B3F}" destId="{3061F91D-8548-4FCB-A021-DD835A272F0F}" srcOrd="3" destOrd="0" parTransId="{964A7552-04A1-426D-AC2F-6455AE0A46FC}" sibTransId="{CD2629B0-CE06-4C37-BA3E-EB383F625F73}"/>
    <dgm:cxn modelId="{F3146557-2E3C-46DA-A4FD-8B230B837C60}" srcId="{BA9EE107-A5FB-41C4-9EF1-1CC153B68B3F}" destId="{A83A7CFB-B411-4357-9641-4A8443F73655}" srcOrd="0" destOrd="0" parTransId="{97616D95-5DD7-4F6A-B2B9-47EBAD36AF82}" sibTransId="{F3C4A836-23AC-4E41-B6D6-51221E7E6743}"/>
    <dgm:cxn modelId="{626A5645-578F-459D-99A1-1FBE09638A46}" type="presOf" srcId="{3061F91D-8548-4FCB-A021-DD835A272F0F}" destId="{88F378EC-C3F8-47CD-AEFF-49BA634320FB}" srcOrd="0" destOrd="0" presId="urn:microsoft.com/office/officeart/2008/layout/VerticalCurvedList"/>
    <dgm:cxn modelId="{8D6424C2-F7EC-4613-B5CC-761B7111CF32}" type="presOf" srcId="{A6F0E638-0CDE-4E1F-BB57-10C18463C623}" destId="{7DCEBD2C-792F-484E-9C96-926E03F540ED}" srcOrd="0" destOrd="1" presId="urn:microsoft.com/office/officeart/2008/layout/VerticalCurvedList"/>
    <dgm:cxn modelId="{B8CA4157-A852-47B0-AA7D-B35F5A2EABF2}" type="presOf" srcId="{BA9EE107-A5FB-41C4-9EF1-1CC153B68B3F}" destId="{9C0CD981-713F-47B3-AE2F-2963F2684A6F}" srcOrd="0" destOrd="0" presId="urn:microsoft.com/office/officeart/2008/layout/VerticalCurvedList"/>
    <dgm:cxn modelId="{15F5E694-5784-48A5-A635-B8CBDBFD6748}" srcId="{BA9EE107-A5FB-41C4-9EF1-1CC153B68B3F}" destId="{8D78E2D7-18A7-41DD-9962-57B3FE2BEBDD}" srcOrd="1" destOrd="0" parTransId="{7010D3F4-D5D1-4966-89A1-DF5353CA0871}" sibTransId="{377E22FB-7E54-457A-B361-770C5D7E2397}"/>
    <dgm:cxn modelId="{1D8FC7F3-12CA-4B2C-94F8-5FAF1F35E3AF}" type="presOf" srcId="{8D78E2D7-18A7-41DD-9962-57B3FE2BEBDD}" destId="{A1781B13-DE10-4169-ABDE-0384026A6B34}" srcOrd="0" destOrd="0" presId="urn:microsoft.com/office/officeart/2008/layout/VerticalCurvedList"/>
    <dgm:cxn modelId="{DF849492-EC0F-41C4-9A01-844E1A834E31}" srcId="{BA9EE107-A5FB-41C4-9EF1-1CC153B68B3F}" destId="{60B5D622-D348-4384-9EFA-863CA4F7B7A3}" srcOrd="4" destOrd="0" parTransId="{74CB5370-34BA-43B8-AB66-1E3510545B42}" sibTransId="{5895C10F-262B-4EFF-A7FE-F20237FEAECB}"/>
    <dgm:cxn modelId="{3E199D5D-90A7-47C8-AAA5-30638E7C7134}" type="presOf" srcId="{E392F34A-E55D-43D5-AEDD-49027298B816}" destId="{7DCEBD2C-792F-484E-9C96-926E03F540ED}" srcOrd="0" destOrd="0" presId="urn:microsoft.com/office/officeart/2008/layout/VerticalCurvedList"/>
    <dgm:cxn modelId="{F6C5362C-484F-41C7-9AE2-269317B93766}" type="presOf" srcId="{60B5D622-D348-4384-9EFA-863CA4F7B7A3}" destId="{CAE44C5F-81A1-4D30-8D3F-2E663ECAC700}" srcOrd="0" destOrd="0" presId="urn:microsoft.com/office/officeart/2008/layout/VerticalCurvedList"/>
    <dgm:cxn modelId="{E07D03EB-F45B-4D34-A2E6-08CFFE1498B3}" type="presOf" srcId="{F3C4A836-23AC-4E41-B6D6-51221E7E6743}" destId="{EF104B90-7E69-4918-A202-E6F91FC6E413}" srcOrd="0" destOrd="0" presId="urn:microsoft.com/office/officeart/2008/layout/VerticalCurvedList"/>
    <dgm:cxn modelId="{F9D5C115-AAD4-4CEA-974D-D21F0DDBDA53}" type="presParOf" srcId="{9C0CD981-713F-47B3-AE2F-2963F2684A6F}" destId="{96773A7D-3367-4F53-A2D2-EA5770AFFDB3}" srcOrd="0" destOrd="0" presId="urn:microsoft.com/office/officeart/2008/layout/VerticalCurvedList"/>
    <dgm:cxn modelId="{21D95D52-1C19-4AB3-84D2-0EF511528C9A}" type="presParOf" srcId="{96773A7D-3367-4F53-A2D2-EA5770AFFDB3}" destId="{F31B7103-6E88-4DB9-9888-CB9E0B3FEEF8}" srcOrd="0" destOrd="0" presId="urn:microsoft.com/office/officeart/2008/layout/VerticalCurvedList"/>
    <dgm:cxn modelId="{912EDA34-F0DA-4876-B632-414B13BCDF35}" type="presParOf" srcId="{F31B7103-6E88-4DB9-9888-CB9E0B3FEEF8}" destId="{F7A92DE4-3445-4B9B-AF3D-F2DA6F69C25D}" srcOrd="0" destOrd="0" presId="urn:microsoft.com/office/officeart/2008/layout/VerticalCurvedList"/>
    <dgm:cxn modelId="{9778A082-ABBE-44B1-A4D6-6BDA8080533B}" type="presParOf" srcId="{F31B7103-6E88-4DB9-9888-CB9E0B3FEEF8}" destId="{EF104B90-7E69-4918-A202-E6F91FC6E413}" srcOrd="1" destOrd="0" presId="urn:microsoft.com/office/officeart/2008/layout/VerticalCurvedList"/>
    <dgm:cxn modelId="{A2A7A460-999F-41D1-BBED-E886A0EF1276}" type="presParOf" srcId="{F31B7103-6E88-4DB9-9888-CB9E0B3FEEF8}" destId="{F5A5022A-2B1C-4F3B-B289-BC099E9CE92F}" srcOrd="2" destOrd="0" presId="urn:microsoft.com/office/officeart/2008/layout/VerticalCurvedList"/>
    <dgm:cxn modelId="{B40DE0CA-0F08-4A11-9448-F74F7F557BE0}" type="presParOf" srcId="{F31B7103-6E88-4DB9-9888-CB9E0B3FEEF8}" destId="{F16BA6F4-95DE-4E28-BF94-6459A70C4A6D}" srcOrd="3" destOrd="0" presId="urn:microsoft.com/office/officeart/2008/layout/VerticalCurvedList"/>
    <dgm:cxn modelId="{1560BDC9-D10D-4FF6-BF61-CE62B9A1F2EE}" type="presParOf" srcId="{96773A7D-3367-4F53-A2D2-EA5770AFFDB3}" destId="{F036299F-AF4D-4DAF-ABF5-87E8CC3FEF1B}" srcOrd="1" destOrd="0" presId="urn:microsoft.com/office/officeart/2008/layout/VerticalCurvedList"/>
    <dgm:cxn modelId="{A5F695AD-ECDA-4AD2-A61C-A9937A3FF21E}" type="presParOf" srcId="{96773A7D-3367-4F53-A2D2-EA5770AFFDB3}" destId="{40B95986-31F6-48A6-A8D8-D04AC3BEDA92}" srcOrd="2" destOrd="0" presId="urn:microsoft.com/office/officeart/2008/layout/VerticalCurvedList"/>
    <dgm:cxn modelId="{7EE2D048-54C8-490B-A84A-E5617D342FEE}" type="presParOf" srcId="{40B95986-31F6-48A6-A8D8-D04AC3BEDA92}" destId="{112F553D-60C2-4CC4-948D-0369F51C4DB0}" srcOrd="0" destOrd="0" presId="urn:microsoft.com/office/officeart/2008/layout/VerticalCurvedList"/>
    <dgm:cxn modelId="{0C04A992-BC70-4670-B853-9DC908C62DA3}" type="presParOf" srcId="{96773A7D-3367-4F53-A2D2-EA5770AFFDB3}" destId="{A1781B13-DE10-4169-ABDE-0384026A6B34}" srcOrd="3" destOrd="0" presId="urn:microsoft.com/office/officeart/2008/layout/VerticalCurvedList"/>
    <dgm:cxn modelId="{34AE69D7-9AC3-4E08-AB73-2811860261A9}" type="presParOf" srcId="{96773A7D-3367-4F53-A2D2-EA5770AFFDB3}" destId="{65CD74A9-3E7B-49D7-95DD-EB8B72D6CA84}" srcOrd="4" destOrd="0" presId="urn:microsoft.com/office/officeart/2008/layout/VerticalCurvedList"/>
    <dgm:cxn modelId="{1F19D10E-F22C-4278-ABC9-6753E36E22E9}" type="presParOf" srcId="{65CD74A9-3E7B-49D7-95DD-EB8B72D6CA84}" destId="{2741B69B-255D-4143-BECE-5BD9035A4FC6}" srcOrd="0" destOrd="0" presId="urn:microsoft.com/office/officeart/2008/layout/VerticalCurvedList"/>
    <dgm:cxn modelId="{03045486-CA01-4129-BCB0-AFF3B6431A70}" type="presParOf" srcId="{96773A7D-3367-4F53-A2D2-EA5770AFFDB3}" destId="{7DCEBD2C-792F-484E-9C96-926E03F540ED}" srcOrd="5" destOrd="0" presId="urn:microsoft.com/office/officeart/2008/layout/VerticalCurvedList"/>
    <dgm:cxn modelId="{98D2D3E6-91E0-49C0-B332-19D8E8BB3B6B}" type="presParOf" srcId="{96773A7D-3367-4F53-A2D2-EA5770AFFDB3}" destId="{8E391AE5-35EA-4A7F-ACFF-6E662A0BD046}" srcOrd="6" destOrd="0" presId="urn:microsoft.com/office/officeart/2008/layout/VerticalCurvedList"/>
    <dgm:cxn modelId="{0516B8A3-1D61-4222-A594-82C59E5804A3}" type="presParOf" srcId="{8E391AE5-35EA-4A7F-ACFF-6E662A0BD046}" destId="{EB133F34-59A3-4639-B813-3EF5396EC28B}" srcOrd="0" destOrd="0" presId="urn:microsoft.com/office/officeart/2008/layout/VerticalCurvedList"/>
    <dgm:cxn modelId="{159D22FF-8EF4-4B0A-B3E1-0803B09A8B50}" type="presParOf" srcId="{96773A7D-3367-4F53-A2D2-EA5770AFFDB3}" destId="{88F378EC-C3F8-47CD-AEFF-49BA634320FB}" srcOrd="7" destOrd="0" presId="urn:microsoft.com/office/officeart/2008/layout/VerticalCurvedList"/>
    <dgm:cxn modelId="{18105714-E2A3-4E39-ADF7-E9DFFDBF88CC}" type="presParOf" srcId="{96773A7D-3367-4F53-A2D2-EA5770AFFDB3}" destId="{0C1D6B2A-9239-4220-B9D4-EF24FF044C0E}" srcOrd="8" destOrd="0" presId="urn:microsoft.com/office/officeart/2008/layout/VerticalCurvedList"/>
    <dgm:cxn modelId="{E812CBE5-9BB8-445F-97A2-6D966B930FEF}" type="presParOf" srcId="{0C1D6B2A-9239-4220-B9D4-EF24FF044C0E}" destId="{A6FEC19F-0F90-4EC7-BB21-E0ADFEFFA617}" srcOrd="0" destOrd="0" presId="urn:microsoft.com/office/officeart/2008/layout/VerticalCurvedList"/>
    <dgm:cxn modelId="{B4FEC76D-31E3-4652-9457-989032455C1F}" type="presParOf" srcId="{96773A7D-3367-4F53-A2D2-EA5770AFFDB3}" destId="{CAE44C5F-81A1-4D30-8D3F-2E663ECAC700}" srcOrd="9" destOrd="0" presId="urn:microsoft.com/office/officeart/2008/layout/VerticalCurvedList"/>
    <dgm:cxn modelId="{4E7C5722-7943-426E-812B-D8DA08D38D2A}" type="presParOf" srcId="{96773A7D-3367-4F53-A2D2-EA5770AFFDB3}" destId="{053E2699-E7D5-4B6C-A824-2ED732C32228}" srcOrd="10" destOrd="0" presId="urn:microsoft.com/office/officeart/2008/layout/VerticalCurvedList"/>
    <dgm:cxn modelId="{D0CE5975-1886-491C-9468-BD3DC610BB79}" type="presParOf" srcId="{053E2699-E7D5-4B6C-A824-2ED732C32228}" destId="{D00E28E9-7A94-4DBE-BF47-6DC8F169B300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9E89608C-DDD2-4E5C-A8EF-076D4245B726}" type="datetimeFigureOut">
              <a:rPr lang="cs-CZ"/>
              <a:pPr>
                <a:defRPr/>
              </a:pPr>
              <a:t>7.3.2014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noProof="0" smtClean="0"/>
              <a:t>Kliknutím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FD5C80A-F42D-40DF-9CA2-07F49DCD32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5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9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dirty="0" smtClean="0"/>
              <a:t>Kliknutím lze upravit styl předlohy.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EAA0F3-6AD1-4C0F-9AEB-149F81EA810F}" type="datetime1">
              <a:rPr lang="cs-CZ"/>
              <a:pPr>
                <a:defRPr/>
              </a:pPr>
              <a:t>7.3.2014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814348-8AD1-4BA0-A7B7-2536636768E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 advAuto="0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8E0E05-46B7-4F06-B767-BAEE0B446B79}" type="datetime1">
              <a:rPr lang="cs-CZ"/>
              <a:pPr>
                <a:defRPr/>
              </a:pPr>
              <a:t>7.3.2014</a:t>
            </a:fld>
            <a:endParaRPr lang="cs-CZ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E66E5-4EE6-4788-B9A4-5128D9A02A9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utoUpdateAnimBg="0" advAuto="0"/>
      <p:bldP spid="7" grpId="0" autoUpdateAnimBg="0"/>
    </p:bld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473710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Freeform 14"/>
          <p:cNvSpPr>
            <a:spLocks/>
          </p:cNvSpPr>
          <p:nvPr/>
        </p:nvSpPr>
        <p:spPr bwMode="hidden">
          <a:xfrm>
            <a:off x="6046788" y="4203700"/>
            <a:ext cx="2876550" cy="714375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Freeform 18"/>
          <p:cNvSpPr>
            <a:spLocks/>
          </p:cNvSpPr>
          <p:nvPr/>
        </p:nvSpPr>
        <p:spPr bwMode="hidden">
          <a:xfrm>
            <a:off x="2619375" y="4075113"/>
            <a:ext cx="5545138" cy="850900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Freeform 22"/>
          <p:cNvSpPr>
            <a:spLocks/>
          </p:cNvSpPr>
          <p:nvPr/>
        </p:nvSpPr>
        <p:spPr bwMode="hidden">
          <a:xfrm>
            <a:off x="2828925" y="4087813"/>
            <a:ext cx="5467350" cy="774700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Freeform 26"/>
          <p:cNvSpPr>
            <a:spLocks/>
          </p:cNvSpPr>
          <p:nvPr/>
        </p:nvSpPr>
        <p:spPr bwMode="hidden">
          <a:xfrm>
            <a:off x="5610225" y="4073525"/>
            <a:ext cx="3306763" cy="652463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 useBgFill="1">
        <p:nvSpPr>
          <p:cNvPr id="9" name="Freeform 10"/>
          <p:cNvSpPr>
            <a:spLocks/>
          </p:cNvSpPr>
          <p:nvPr/>
        </p:nvSpPr>
        <p:spPr bwMode="hidden">
          <a:xfrm>
            <a:off x="211138" y="4059238"/>
            <a:ext cx="8723312" cy="1328737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10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157667-85D0-45F8-9BF2-FCBD7494663A}" type="datetime1">
              <a:rPr lang="cs-CZ"/>
              <a:pPr>
                <a:defRPr/>
              </a:pPr>
              <a:t>7.3.2014</a:t>
            </a:fld>
            <a:endParaRPr lang="cs-CZ"/>
          </a:p>
        </p:txBody>
      </p:sp>
      <p:sp>
        <p:nvSpPr>
          <p:cNvPr id="11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064544-2792-47B6-8EE3-0035DCC15CC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 advAuto="0"/>
    </p:bld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Kliknutím lze upravit styl.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14" name="Date Placeholder 4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AB8A930-E0AF-49F2-97B1-6ED26B71C7DC}" type="datetime1">
              <a:rPr lang="cs-CZ"/>
              <a:pPr>
                <a:defRPr/>
              </a:pPr>
              <a:t>7.3.2014</a:t>
            </a:fld>
            <a:endParaRPr lang="cs-CZ"/>
          </a:p>
        </p:txBody>
      </p:sp>
      <p:sp>
        <p:nvSpPr>
          <p:cNvPr id="15" name="Footer Placeholder 5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6" name="Slide Number Placeholder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FD6CDD-F159-48DE-9D8B-1C51B3FB729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9" grpId="0" build="p" autoUpdateAnimBg="0" advAuto="0"/>
      <p:bldP spid="11" grpId="0" build="p" autoUpdateAnimBg="0" advAuto="0"/>
    </p:bld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5FF7F4-120C-4E20-9B9F-0C551BB86FE2}" type="datetime1">
              <a:rPr lang="cs-CZ"/>
              <a:pPr>
                <a:defRPr/>
              </a:pPr>
              <a:t>7.3.2014</a:t>
            </a:fld>
            <a:endParaRPr lang="cs-CZ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4A113-E367-4317-9FC3-84719EF580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DD7A16-E52C-4DB1-B314-B9CC804E3D4C}" type="datetime1">
              <a:rPr lang="cs-CZ"/>
              <a:pPr>
                <a:defRPr/>
              </a:pPr>
              <a:t>7.3.2014</a:t>
            </a:fld>
            <a:endParaRPr lang="cs-CZ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1C0B1A-3C45-4A6A-B36E-EBA845E8A0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1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3" name="Group 5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0325"/>
            <a:chOff x="-3905251" y="4294188"/>
            <a:chExt cx="13027839" cy="1892300"/>
          </a:xfrm>
        </p:grpSpPr>
        <p:sp>
          <p:nvSpPr>
            <p:cNvPr id="4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5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6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8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9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FBB20C-64AA-4814-A806-4EB4D7F385FD}" type="datetime1">
              <a:rPr lang="cs-CZ"/>
              <a:pPr>
                <a:defRPr/>
              </a:pPr>
              <a:t>7.3.2014</a:t>
            </a:fld>
            <a:endParaRPr lang="cs-CZ"/>
          </a:p>
        </p:txBody>
      </p:sp>
      <p:sp>
        <p:nvSpPr>
          <p:cNvPr id="10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6D2FEB-863D-4959-BE3B-C780CBD6E56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23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4A439-C5F3-4B71-A6C4-4D9C10B5FB8B}" type="datetime1">
              <a:rPr lang="cs-CZ"/>
              <a:pPr>
                <a:defRPr/>
              </a:pPr>
              <a:t>7.3.2014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0EA60CA-76C3-4D9B-8DE1-3332E7AFE67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00"/>
                            </p:stCondLst>
                            <p:childTnLst>
                              <p:par>
                                <p:cTn id="2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 autoUpdateAnimBg="0" advAuto="0"/>
      <p:bldP spid="22" grpId="0" autoUpdateAnimBg="0"/>
      <p:bldP spid="3" grpId="0" build="p" autoUpdateAnimBg="0" advAuto="0"/>
    </p:bld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14"/>
          <p:cNvSpPr/>
          <p:nvPr/>
        </p:nvSpPr>
        <p:spPr>
          <a:xfrm>
            <a:off x="228600" y="228600"/>
            <a:ext cx="8696325" cy="6035675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211138" y="5354638"/>
            <a:ext cx="8723312" cy="1330325"/>
            <a:chOff x="-3905250" y="4294188"/>
            <a:chExt cx="13011150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681" y="4499676"/>
              <a:ext cx="4295219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8538" y="4319027"/>
              <a:ext cx="8280254" cy="1208092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4014" y="4334834"/>
              <a:ext cx="8164231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7164" y="4316769"/>
              <a:ext cx="4939265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 rtlCol="0">
            <a:normAutofit/>
          </a:bodyPr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 smtClean="0"/>
              <a:t>Kliknutím na ikonu přidáte obrázek.</a:t>
            </a:r>
            <a:endParaRPr lang="en-US" noProof="0" dirty="0"/>
          </a:p>
        </p:txBody>
      </p:sp>
      <p:sp>
        <p:nvSpPr>
          <p:cNvPr id="12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52BBAC-B97A-466D-871D-CDDF71404EB8}" type="datetime1">
              <a:rPr lang="cs-CZ"/>
              <a:pPr>
                <a:defRPr/>
              </a:pPr>
              <a:t>7.3.2014</a:t>
            </a:fld>
            <a:endParaRPr lang="cs-CZ"/>
          </a:p>
        </p:txBody>
      </p:sp>
      <p:sp>
        <p:nvSpPr>
          <p:cNvPr id="13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4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BC4DF-66ED-4607-9D3F-6A1BF8B50A9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>
    <p:cut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4" grpId="0" build="p" autoUpdateAnimBg="0" advAuto="0"/>
      <p:bldP spid="3" grpId="0" build="p" autoUpdateAnimBg="0" advAuto="0"/>
    </p:bld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41D487-92FB-423F-8FAF-E287EE4DAC63}" type="datetime1">
              <a:rPr lang="cs-CZ"/>
              <a:pPr>
                <a:defRPr/>
              </a:pPr>
              <a:t>7.3.2014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67C2C3-19DF-493F-9B26-2885CD87C7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 advAuto="0"/>
    </p:bld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20"/>
          <p:cNvSpPr/>
          <p:nvPr/>
        </p:nvSpPr>
        <p:spPr bwMode="hidden">
          <a:xfrm>
            <a:off x="228600" y="228600"/>
            <a:ext cx="8696325" cy="1427163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5" name="Group 14"/>
          <p:cNvGrpSpPr>
            <a:grpSpLocks noChangeAspect="1"/>
          </p:cNvGrpSpPr>
          <p:nvPr/>
        </p:nvGrpSpPr>
        <p:grpSpPr bwMode="auto">
          <a:xfrm>
            <a:off x="211138" y="714375"/>
            <a:ext cx="8723312" cy="1331913"/>
            <a:chOff x="-3905250" y="4294188"/>
            <a:chExt cx="13011150" cy="1892300"/>
          </a:xfrm>
        </p:grpSpPr>
        <p:sp>
          <p:nvSpPr>
            <p:cNvPr id="6" name="Freeform 14"/>
            <p:cNvSpPr>
              <a:spLocks/>
            </p:cNvSpPr>
            <p:nvPr/>
          </p:nvSpPr>
          <p:spPr bwMode="hidden">
            <a:xfrm>
              <a:off x="4810681" y="4501687"/>
              <a:ext cx="4295219" cy="101494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7" name="Freeform 18"/>
            <p:cNvSpPr>
              <a:spLocks/>
            </p:cNvSpPr>
            <p:nvPr/>
          </p:nvSpPr>
          <p:spPr bwMode="hidden">
            <a:xfrm>
              <a:off x="-308538" y="4318998"/>
              <a:ext cx="8280254" cy="1208906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8" name="Freeform 22"/>
            <p:cNvSpPr>
              <a:spLocks/>
            </p:cNvSpPr>
            <p:nvPr/>
          </p:nvSpPr>
          <p:spPr bwMode="hidden">
            <a:xfrm>
              <a:off x="4014" y="4334786"/>
              <a:ext cx="8164231" cy="1102902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9" name="Freeform 26"/>
            <p:cNvSpPr>
              <a:spLocks/>
            </p:cNvSpPr>
            <p:nvPr/>
          </p:nvSpPr>
          <p:spPr bwMode="hidden">
            <a:xfrm>
              <a:off x="4157164" y="4316742"/>
              <a:ext cx="4939265" cy="926979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1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1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C07265-86EC-43D0-BBE7-2015E4F07981}" type="datetime1">
              <a:rPr lang="cs-CZ"/>
              <a:pPr>
                <a:defRPr/>
              </a:pPr>
              <a:t>7.3.2014</a:t>
            </a:fld>
            <a:endParaRPr lang="cs-CZ"/>
          </a:p>
        </p:txBody>
      </p:sp>
      <p:sp>
        <p:nvSpPr>
          <p:cNvPr id="12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F84D3F-50F3-405A-A0EB-50605AE4B4F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build="p" autoUpdateAnimBg="0" advAuto="0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6325" cy="2468563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027" name="Group 15"/>
          <p:cNvGrpSpPr>
            <a:grpSpLocks noChangeAspect="1"/>
          </p:cNvGrpSpPr>
          <p:nvPr/>
        </p:nvGrpSpPr>
        <p:grpSpPr bwMode="auto">
          <a:xfrm>
            <a:off x="211138" y="1679575"/>
            <a:ext cx="8723312" cy="1330325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006" y="4499677"/>
              <a:ext cx="4295986" cy="1016152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8667" y="4319028"/>
              <a:ext cx="8279020" cy="1208091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4286" y="4334834"/>
              <a:ext cx="8165219" cy="1101960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5651" y="4316769"/>
              <a:ext cx="4940859" cy="925827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>
                <a:latin typeface="+mn-lt"/>
                <a:cs typeface="+mn-cs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338138"/>
            <a:ext cx="8229600" cy="1252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4138" y="6249988"/>
            <a:ext cx="37861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75FDB6-B4AA-463B-81D6-84D949EF7197}" type="datetime1">
              <a:rPr lang="cs-CZ"/>
              <a:pPr>
                <a:defRPr/>
              </a:pPr>
              <a:t>7.3.2014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75" y="6249988"/>
            <a:ext cx="3786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0975" y="6249988"/>
            <a:ext cx="11620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0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3E7B508-5E19-408A-995F-51DF27B5BA4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71538" y="2674938"/>
            <a:ext cx="7408862" cy="3451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0" r:id="rId1"/>
    <p:sldLayoutId id="2147483781" r:id="rId2"/>
    <p:sldLayoutId id="2147483782" r:id="rId3"/>
    <p:sldLayoutId id="2147483783" r:id="rId4"/>
    <p:sldLayoutId id="2147483779" r:id="rId5"/>
    <p:sldLayoutId id="2147483778" r:id="rId6"/>
    <p:sldLayoutId id="2147483784" r:id="rId7"/>
    <p:sldLayoutId id="2147483785" r:id="rId8"/>
    <p:sldLayoutId id="2147483786" r:id="rId9"/>
    <p:sldLayoutId id="2147483787" r:id="rId10"/>
    <p:sldLayoutId id="2147483788" r:id="rId11"/>
  </p:sldLayoutIdLst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500"/>
                            </p:stCondLst>
                            <p:childTnLst>
                              <p:par>
                                <p:cTn id="3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>
        <p:tmplLst>
          <p:tmpl lvl="1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2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3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4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  <p:tmpl lvl="5">
            <p:tnLst>
              <p:par>
                <p:cTn presetID="53" presetClass="entr" presetSubtype="16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ppt_w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w"/>
                          </p:val>
                        </p:tav>
                      </p:tavLst>
                    </p:anim>
                    <p:anim calcmode="lin" valueType="num">
                      <p:cBhvr>
                        <p:cTn dur="500" fill="hold"/>
                        <p:tgtEl>
                          <p:spTgt spid="3"/>
                        </p:tgtEl>
                        <p:attrNameLst>
                          <p:attrName>ppt_h</p:attrName>
                        </p:attrNameLst>
                      </p:cBhvr>
                      <p:tavLst>
                        <p:tav tm="0">
                          <p:val>
                            <p:fltVal val="0"/>
                          </p:val>
                        </p:tav>
                        <p:tav tm="100000">
                          <p:val>
                            <p:strVal val="#ppt_h"/>
                          </p:val>
                        </p:tav>
                      </p:tavLst>
                    </p:anim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rgbClr val="FFFFFF"/>
          </a:solidFill>
          <a:latin typeface="Candara" pitchFamily="34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3050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305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kern="1200">
          <a:solidFill>
            <a:schemeClr val="tx2"/>
          </a:solidFill>
          <a:latin typeface="+mn-lt"/>
          <a:ea typeface="+mn-ea"/>
          <a:cs typeface="+mn-cs"/>
        </a:defRPr>
      </a:lvl4pPr>
      <a:lvl5pPr marL="1462088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jpe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Nadpis 1"/>
          <p:cNvSpPr>
            <a:spLocks noGrp="1"/>
          </p:cNvSpPr>
          <p:nvPr>
            <p:ph type="ctrTitle"/>
          </p:nvPr>
        </p:nvSpPr>
        <p:spPr>
          <a:xfrm>
            <a:off x="1800225" y="1844675"/>
            <a:ext cx="5543550" cy="1008063"/>
          </a:xfrm>
        </p:spPr>
        <p:txBody>
          <a:bodyPr/>
          <a:lstStyle/>
          <a:p>
            <a:r>
              <a:rPr lang="cs-CZ" sz="2800" smtClean="0"/>
              <a:t>Základní škola a Mateřská škola Bílá Třemešná, okres Trutnov</a:t>
            </a:r>
            <a:endParaRPr lang="cs-CZ" sz="2800" b="1" smtClean="0"/>
          </a:p>
        </p:txBody>
      </p:sp>
      <p:graphicFrame>
        <p:nvGraphicFramePr>
          <p:cNvPr id="6" name="Diagram 5"/>
          <p:cNvGraphicFramePr/>
          <p:nvPr/>
        </p:nvGraphicFramePr>
        <p:xfrm>
          <a:off x="1403648" y="3284984"/>
          <a:ext cx="619268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4339" name="Picture 2" descr="C:\Users\boh\Documents\Práce\Dumy\Zakladni_logolink_OPVK (ESF, EU, MSMT, OP VK)\01_Zakladni_logolink_horizontalni_cz\OPVK_hor_zakladni_logolink_RGB_cz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690688" y="476250"/>
            <a:ext cx="5761037" cy="1258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40" name="TextovéPole 2"/>
          <p:cNvSpPr txBox="1">
            <a:spLocks noChangeArrowheads="1"/>
          </p:cNvSpPr>
          <p:nvPr/>
        </p:nvSpPr>
        <p:spPr bwMode="auto">
          <a:xfrm>
            <a:off x="1690688" y="2955925"/>
            <a:ext cx="5761037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cs-CZ" sz="2400">
                <a:solidFill>
                  <a:schemeClr val="bg1"/>
                </a:solidFill>
                <a:latin typeface="Candara" pitchFamily="34" charset="0"/>
              </a:rPr>
              <a:t>Škola pro 21. století</a:t>
            </a:r>
          </a:p>
        </p:txBody>
      </p:sp>
    </p:spTree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AsOne/>
      </p:bldGraphic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mtClean="0"/>
              <a:t>Materiál – hádanky slouží jako doplňkový k opakování látky- povrchu ČR (pohoří, hory, nížiny) hravou formou. Při kliknutí myší do prostoru se objeví hádanka, při dalším kliku pak správná odpověď.</a:t>
            </a:r>
          </a:p>
          <a:p>
            <a:r>
              <a:rPr lang="cs-CZ" smtClean="0"/>
              <a:t>Materiál je  určen pro žáky 4. ročníku k interaktivní výuce.</a:t>
            </a:r>
          </a:p>
          <a:p>
            <a:r>
              <a:rPr lang="cs-CZ" smtClean="0"/>
              <a:t>Časová dotace: 15-20min.</a:t>
            </a:r>
          </a:p>
          <a:p>
            <a:endParaRPr lang="cs-CZ" smtClean="0"/>
          </a:p>
        </p:txBody>
      </p:sp>
      <p:sp>
        <p:nvSpPr>
          <p:cNvPr id="15362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87B741C8-FDBA-4190-841E-E4569C5484F0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2</a:t>
            </a:fld>
            <a:endParaRPr lang="cs-CZ">
              <a:cs typeface="Arial" charset="0"/>
            </a:endParaRPr>
          </a:p>
        </p:txBody>
      </p:sp>
      <p:sp>
        <p:nvSpPr>
          <p:cNvPr id="15363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Anotace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Zástupný symbol pro číslo snímku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D3297353-B88E-4014-B286-BF03DFD96F11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3</a:t>
            </a:fld>
            <a:endParaRPr lang="cs-CZ">
              <a:cs typeface="Arial" charset="0"/>
            </a:endParaRPr>
          </a:p>
        </p:txBody>
      </p:sp>
      <p:pic>
        <p:nvPicPr>
          <p:cNvPr id="1026" name="Picture 2" descr="Soubor:Zahorska lowland 0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341438"/>
            <a:ext cx="2724150" cy="172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611188" y="2997200"/>
            <a:ext cx="2651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ndara" pitchFamily="34" charset="0"/>
              </a:rPr>
              <a:t>1</a:t>
            </a:r>
          </a:p>
        </p:txBody>
      </p:sp>
      <p:pic>
        <p:nvPicPr>
          <p:cNvPr id="1028" name="Picture 4" descr="Soubor:Kozí h&amp;rcaron;bety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300788" y="1052513"/>
            <a:ext cx="2651125" cy="198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9" name="TextovéPole 6"/>
          <p:cNvSpPr txBox="1">
            <a:spLocks noChangeArrowheads="1"/>
          </p:cNvSpPr>
          <p:nvPr/>
        </p:nvSpPr>
        <p:spPr bwMode="auto">
          <a:xfrm>
            <a:off x="6300788" y="2781300"/>
            <a:ext cx="2921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ndara" pitchFamily="34" charset="0"/>
              </a:rPr>
              <a:t>2</a:t>
            </a:r>
          </a:p>
        </p:txBody>
      </p:sp>
      <p:pic>
        <p:nvPicPr>
          <p:cNvPr id="1030" name="Picture 6" descr="http://upload.wikimedia.org/wikipedia/commons/thumb/0/01/Polabi_zemedelstvi.JPG/220px-Polabi_zemedelstvi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635375" y="5157788"/>
            <a:ext cx="2095500" cy="1181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5292725" y="6092825"/>
            <a:ext cx="2968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ndara" pitchFamily="34" charset="0"/>
              </a:rPr>
              <a:t>3</a:t>
            </a:r>
          </a:p>
        </p:txBody>
      </p:sp>
      <p:sp>
        <p:nvSpPr>
          <p:cNvPr id="16392" name="TextovéPole 12"/>
          <p:cNvSpPr txBox="1">
            <a:spLocks noChangeArrowheads="1"/>
          </p:cNvSpPr>
          <p:nvPr/>
        </p:nvSpPr>
        <p:spPr bwMode="auto">
          <a:xfrm>
            <a:off x="3635375" y="2852738"/>
            <a:ext cx="3079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ndara" pitchFamily="34" charset="0"/>
              </a:rPr>
              <a:t>4</a:t>
            </a:r>
          </a:p>
        </p:txBody>
      </p:sp>
      <p:pic>
        <p:nvPicPr>
          <p:cNvPr id="1036" name="Picture 12" descr="Soubor:&amp;Sacute;nie&amp;zdot;ka z zachodu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5650" y="3933825"/>
            <a:ext cx="2687638" cy="2014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4" name="TextovéPole 14"/>
          <p:cNvSpPr txBox="1">
            <a:spLocks noChangeArrowheads="1"/>
          </p:cNvSpPr>
          <p:nvPr/>
        </p:nvSpPr>
        <p:spPr bwMode="auto">
          <a:xfrm>
            <a:off x="900113" y="5732463"/>
            <a:ext cx="2984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ndara" pitchFamily="34" charset="0"/>
              </a:rPr>
              <a:t>5</a:t>
            </a:r>
          </a:p>
        </p:txBody>
      </p:sp>
      <p:pic>
        <p:nvPicPr>
          <p:cNvPr id="1038" name="Picture 14" descr="Soubor:Prerovnl pod hurou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156325" y="3644900"/>
            <a:ext cx="2700338" cy="2025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TextovéPole 16"/>
          <p:cNvSpPr txBox="1">
            <a:spLocks noChangeArrowheads="1"/>
          </p:cNvSpPr>
          <p:nvPr/>
        </p:nvSpPr>
        <p:spPr bwMode="auto">
          <a:xfrm>
            <a:off x="7019925" y="5516563"/>
            <a:ext cx="3111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ndara" pitchFamily="34" charset="0"/>
              </a:rPr>
              <a:t>6</a:t>
            </a:r>
          </a:p>
        </p:txBody>
      </p:sp>
      <p:sp>
        <p:nvSpPr>
          <p:cNvPr id="19" name="TextovéPole 18"/>
          <p:cNvSpPr txBox="1"/>
          <p:nvPr/>
        </p:nvSpPr>
        <p:spPr>
          <a:xfrm>
            <a:off x="250825" y="260350"/>
            <a:ext cx="6480175" cy="461963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Najdeš na obrázcích v krajině nížiny? Klikni na ně!</a:t>
            </a:r>
            <a:endParaRPr lang="cs-CZ" sz="2400" dirty="0">
              <a:latin typeface="+mn-lt"/>
              <a:cs typeface="+mn-cs"/>
            </a:endParaRPr>
          </a:p>
        </p:txBody>
      </p:sp>
      <p:pic>
        <p:nvPicPr>
          <p:cNvPr id="1041" name="Picture 17" descr="Soubor:Primaveal forest Jizera.JPG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203575" y="908050"/>
            <a:ext cx="2651125" cy="1989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TextovéPole 22"/>
          <p:cNvSpPr txBox="1"/>
          <p:nvPr/>
        </p:nvSpPr>
        <p:spPr>
          <a:xfrm>
            <a:off x="4067175" y="3860800"/>
            <a:ext cx="1638300" cy="461963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Co zůstalo?</a:t>
            </a:r>
            <a:endParaRPr lang="cs-CZ" sz="2400" dirty="0">
              <a:latin typeface="+mn-lt"/>
              <a:cs typeface="+mn-cs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084888" y="6092825"/>
            <a:ext cx="2708275" cy="461963"/>
          </a:xfrm>
          <a:prstGeom prst="rect">
            <a:avLst/>
          </a:prstGeom>
          <a:solidFill>
            <a:schemeClr val="accent3">
              <a:lumMod val="75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Co vše víš o pohoří?</a:t>
            </a:r>
            <a:endParaRPr lang="cs-CZ" sz="2400" dirty="0">
              <a:latin typeface="+mn-lt"/>
              <a:cs typeface="+mn-cs"/>
            </a:endParaRPr>
          </a:p>
        </p:txBody>
      </p:sp>
      <p:sp>
        <p:nvSpPr>
          <p:cNvPr id="16401" name="TextovéPole 17"/>
          <p:cNvSpPr txBox="1">
            <a:spLocks noChangeArrowheads="1"/>
          </p:cNvSpPr>
          <p:nvPr/>
        </p:nvSpPr>
        <p:spPr bwMode="auto">
          <a:xfrm>
            <a:off x="6443663" y="1268413"/>
            <a:ext cx="2921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ndara" pitchFamily="34" charset="0"/>
              </a:rPr>
              <a:t>2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14" restart="whenNotActive" fill="hold" evtFilter="cancelBubble" nodeType="interactiveSeq">
                <p:stCondLst>
                  <p:cond evt="onClick" delay="0">
                    <p:tgtEl>
                      <p:spTgt spid="10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" fill="hold">
                      <p:stCondLst>
                        <p:cond delay="0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18" dur="5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0"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10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>
                      <p:stCondLst>
                        <p:cond delay="0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2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6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0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6" dur="500"/>
                                        <p:tgtEl>
                                          <p:spTgt spid="103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ipe(down)">
                                      <p:cBhvr>
                                        <p:cTn id="3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8"/>
                  </p:tgtEl>
                </p:cond>
              </p:nextCondLst>
            </p:seq>
            <p:seq concurrent="1" nextAc="seek">
              <p:cTn id="41" restart="whenNotActive" fill="hold" evtFilter="cancelBubble" nodeType="interactiveSeq">
                <p:stCondLst>
                  <p:cond evt="onClick" delay="0">
                    <p:tgtEl>
                      <p:spTgt spid="104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2" fill="hold">
                      <p:stCondLst>
                        <p:cond delay="0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4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4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4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4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41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10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>
                      <p:stCondLst>
                        <p:cond delay="0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5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5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5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5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28"/>
                  </p:tgtEl>
                </p:cond>
              </p:nextCondLst>
            </p:seq>
            <p:seq concurrent="1" nextAc="seek">
              <p:cTn id="59" restart="whenNotActive" fill="hold" evtFilter="cancelBubble" nodeType="interactiveSeq">
                <p:stCondLst>
                  <p:cond evt="onClick" delay="0">
                    <p:tgtEl>
                      <p:spTgt spid="10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0" fill="hold">
                      <p:stCondLst>
                        <p:cond delay="0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3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4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65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66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67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36"/>
                  </p:tgtEl>
                </p:cond>
              </p:nextCondLst>
            </p:seq>
          </p:childTnLst>
        </p:cTn>
      </p:par>
    </p:tnLst>
    <p:bldLst>
      <p:bldP spid="5" grpId="0"/>
      <p:bldP spid="11" grpId="0"/>
      <p:bldP spid="17" grpId="0"/>
      <p:bldP spid="23" grpId="0" animBg="1"/>
      <p:bldP spid="2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Zástupný symbol pro číslo snímku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41894CA0-1DBC-4711-BB7C-FBE516F1A413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4</a:t>
            </a:fld>
            <a:endParaRPr lang="cs-CZ">
              <a:cs typeface="Arial" charset="0"/>
            </a:endParaRPr>
          </a:p>
        </p:txBody>
      </p:sp>
      <p:pic>
        <p:nvPicPr>
          <p:cNvPr id="17410" name="Picture 2" descr="http://upload.wikimedia.org/wikipedia/commons/thumb/0/01/Polabi_zemedelstvi.JPG/220px-Polabi_zemedelstv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2997200"/>
            <a:ext cx="2478088" cy="1397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ovéPole 3"/>
          <p:cNvSpPr txBox="1"/>
          <p:nvPr/>
        </p:nvSpPr>
        <p:spPr>
          <a:xfrm>
            <a:off x="468313" y="404813"/>
            <a:ext cx="1395412" cy="461962"/>
          </a:xfrm>
          <a:prstGeom prst="rect">
            <a:avLst/>
          </a:prstGeom>
          <a:solidFill>
            <a:schemeClr val="accent4">
              <a:lumMod val="75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Nížiny ČR</a:t>
            </a:r>
            <a:endParaRPr lang="cs-CZ" sz="2400" dirty="0">
              <a:latin typeface="+mn-lt"/>
              <a:cs typeface="+mn-cs"/>
            </a:endParaRPr>
          </a:p>
        </p:txBody>
      </p:sp>
      <p:sp>
        <p:nvSpPr>
          <p:cNvPr id="17412" name="TextovéPole 4"/>
          <p:cNvSpPr txBox="1">
            <a:spLocks noChangeArrowheads="1"/>
          </p:cNvSpPr>
          <p:nvPr/>
        </p:nvSpPr>
        <p:spPr bwMode="auto">
          <a:xfrm>
            <a:off x="539750" y="2852738"/>
            <a:ext cx="2936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ndara" pitchFamily="34" charset="0"/>
              </a:rPr>
              <a:t>7</a:t>
            </a:r>
          </a:p>
        </p:txBody>
      </p: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468313" y="4437063"/>
            <a:ext cx="5284787" cy="1570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ndara" pitchFamily="34" charset="0"/>
              </a:rPr>
              <a:t>*Jsem nejrozsáhlejší nížinou v Čechách.</a:t>
            </a:r>
          </a:p>
          <a:p>
            <a:r>
              <a:rPr lang="cs-CZ" sz="2400">
                <a:latin typeface="Candara" pitchFamily="34" charset="0"/>
              </a:rPr>
              <a:t>*Najdeš mě kolem řek Labe a Vltavy.</a:t>
            </a:r>
          </a:p>
          <a:p>
            <a:r>
              <a:rPr lang="cs-CZ" sz="2400">
                <a:latin typeface="Candara" pitchFamily="34" charset="0"/>
              </a:rPr>
              <a:t>*Pluji se po řece.      </a:t>
            </a:r>
          </a:p>
          <a:p>
            <a:r>
              <a:rPr lang="cs-CZ" sz="2400">
                <a:solidFill>
                  <a:srgbClr val="FF0000"/>
                </a:solidFill>
                <a:latin typeface="Candara" pitchFamily="34" charset="0"/>
              </a:rPr>
              <a:t>                                          Polabská nížina</a:t>
            </a:r>
          </a:p>
        </p:txBody>
      </p:sp>
      <p:pic>
        <p:nvPicPr>
          <p:cNvPr id="17414" name="Picture 4" descr="http://upload.wikimedia.org/wikipedia/commons/thumb/7/73/Hornomoravsky.JPG/500px-Hornomoravsky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67175" y="765175"/>
            <a:ext cx="4762500" cy="97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5" name="TextovéPole 7"/>
          <p:cNvSpPr txBox="1">
            <a:spLocks noChangeArrowheads="1"/>
          </p:cNvSpPr>
          <p:nvPr/>
        </p:nvSpPr>
        <p:spPr bwMode="auto">
          <a:xfrm>
            <a:off x="8532813" y="1557338"/>
            <a:ext cx="311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ndara" pitchFamily="34" charset="0"/>
              </a:rPr>
              <a:t>8</a:t>
            </a:r>
          </a:p>
        </p:txBody>
      </p:sp>
      <p:sp>
        <p:nvSpPr>
          <p:cNvPr id="9" name="TextovéPole 8"/>
          <p:cNvSpPr txBox="1">
            <a:spLocks noChangeArrowheads="1"/>
          </p:cNvSpPr>
          <p:nvPr/>
        </p:nvSpPr>
        <p:spPr bwMode="auto">
          <a:xfrm>
            <a:off x="3563938" y="1773238"/>
            <a:ext cx="5602287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ndara" pitchFamily="34" charset="0"/>
              </a:rPr>
              <a:t>*Najdeš mě v oblasti řeky Moravy.</a:t>
            </a:r>
          </a:p>
          <a:p>
            <a:r>
              <a:rPr lang="cs-CZ" sz="2400">
                <a:latin typeface="Candara" pitchFamily="34" charset="0"/>
              </a:rPr>
              <a:t>*Rozprostírám se poblíž města Olomouc.</a:t>
            </a:r>
          </a:p>
          <a:p>
            <a:r>
              <a:rPr lang="cs-CZ" sz="2400">
                <a:latin typeface="Candara" pitchFamily="34" charset="0"/>
              </a:rPr>
              <a:t>*V názvu jsem prozradil, že se rád válím…</a:t>
            </a:r>
          </a:p>
          <a:p>
            <a:r>
              <a:rPr lang="cs-CZ" sz="2400">
                <a:latin typeface="Candara" pitchFamily="34" charset="0"/>
              </a:rPr>
              <a:t>  a přicházím z hor.  </a:t>
            </a:r>
          </a:p>
          <a:p>
            <a:r>
              <a:rPr lang="cs-CZ" sz="2400">
                <a:latin typeface="Candara" pitchFamily="34" charset="0"/>
              </a:rPr>
              <a:t>                                       </a:t>
            </a:r>
            <a:r>
              <a:rPr lang="cs-CZ" sz="2400">
                <a:solidFill>
                  <a:srgbClr val="FF0000"/>
                </a:solidFill>
                <a:latin typeface="Candara" pitchFamily="34" charset="0"/>
              </a:rPr>
              <a:t>Hornomoravský úval</a:t>
            </a:r>
          </a:p>
          <a:p>
            <a:r>
              <a:rPr lang="cs-CZ" sz="2400">
                <a:latin typeface="Candara" pitchFamily="34" charset="0"/>
              </a:rPr>
              <a:t>                                         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3779838" y="3716338"/>
            <a:ext cx="5065712" cy="461962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Na které velké nížiny jsme zapomněli?</a:t>
            </a:r>
            <a:endParaRPr lang="cs-CZ" sz="2400" dirty="0">
              <a:latin typeface="+mn-lt"/>
              <a:cs typeface="+mn-cs"/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2268538" y="6165850"/>
            <a:ext cx="4749800" cy="460375"/>
          </a:xfrm>
          <a:prstGeom prst="rect">
            <a:avLst/>
          </a:prstGeom>
          <a:solidFill>
            <a:schemeClr val="accent4"/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Vyhledejte všechny nížiny na mapě.</a:t>
            </a:r>
            <a:endParaRPr lang="cs-CZ" sz="2400" dirty="0"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1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Zástupný symbol pro číslo snímku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6C36A891-B56A-4ACD-8532-37FEBA74105D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5</a:t>
            </a:fld>
            <a:endParaRPr lang="cs-CZ">
              <a:cs typeface="Arial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611188" y="476250"/>
            <a:ext cx="1774825" cy="461963"/>
          </a:xfrm>
          <a:prstGeom prst="rect">
            <a:avLst/>
          </a:prstGeom>
          <a:solidFill>
            <a:schemeClr val="accent5">
              <a:lumMod val="50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Pohoří, hory</a:t>
            </a:r>
            <a:endParaRPr lang="cs-CZ" sz="2400" dirty="0">
              <a:latin typeface="+mn-lt"/>
              <a:cs typeface="+mn-cs"/>
            </a:endParaRPr>
          </a:p>
        </p:txBody>
      </p:sp>
      <p:pic>
        <p:nvPicPr>
          <p:cNvPr id="18435" name="Picture 2" descr="Sn&amp;ecaron;&amp;zcaron;ka v lét&amp;ecaron; od západ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908050"/>
            <a:ext cx="2381250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6" name="TextovéPole 4"/>
          <p:cNvSpPr txBox="1">
            <a:spLocks noChangeArrowheads="1"/>
          </p:cNvSpPr>
          <p:nvPr/>
        </p:nvSpPr>
        <p:spPr bwMode="auto">
          <a:xfrm>
            <a:off x="468313" y="2492375"/>
            <a:ext cx="31115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ndara" pitchFamily="34" charset="0"/>
              </a:rPr>
              <a:t>9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2843213" y="908050"/>
            <a:ext cx="5451475" cy="221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ndara" pitchFamily="34" charset="0"/>
              </a:rPr>
              <a:t>*Najdeš mě v Krkonoších.</a:t>
            </a:r>
          </a:p>
          <a:p>
            <a:r>
              <a:rPr lang="cs-CZ" sz="2400">
                <a:latin typeface="Candara" pitchFamily="34" charset="0"/>
              </a:rPr>
              <a:t>*Ve jméně mám sníh. </a:t>
            </a:r>
          </a:p>
          <a:p>
            <a:r>
              <a:rPr lang="cs-CZ" sz="2400">
                <a:latin typeface="Candara" pitchFamily="34" charset="0"/>
              </a:rPr>
              <a:t>*Měřím 1 602 m n. m. a jsem tak nejvyšší </a:t>
            </a:r>
          </a:p>
          <a:p>
            <a:r>
              <a:rPr lang="cs-CZ" sz="2400">
                <a:latin typeface="Candara" pitchFamily="34" charset="0"/>
              </a:rPr>
              <a:t>  horou ČR.                      </a:t>
            </a:r>
          </a:p>
          <a:p>
            <a:r>
              <a:rPr lang="cs-CZ" sz="2400">
                <a:latin typeface="Candara" pitchFamily="34" charset="0"/>
              </a:rPr>
              <a:t>                                             Jsem </a:t>
            </a:r>
            <a:r>
              <a:rPr lang="cs-CZ" sz="2400">
                <a:solidFill>
                  <a:srgbClr val="FF0000"/>
                </a:solidFill>
                <a:latin typeface="Candara" pitchFamily="34" charset="0"/>
              </a:rPr>
              <a:t>Sněžka</a:t>
            </a:r>
          </a:p>
          <a:p>
            <a:r>
              <a:rPr lang="cs-CZ">
                <a:latin typeface="Candara" pitchFamily="34" charset="0"/>
              </a:rPr>
              <a:t>                           </a:t>
            </a:r>
          </a:p>
        </p:txBody>
      </p:sp>
      <p:pic>
        <p:nvPicPr>
          <p:cNvPr id="18438" name="Picture 4" descr="Soubor:Kašperská vrchovina od Svatoboru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95963" y="4005263"/>
            <a:ext cx="2724150" cy="2043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9" name="TextovéPole 9"/>
          <p:cNvSpPr txBox="1">
            <a:spLocks noChangeArrowheads="1"/>
          </p:cNvSpPr>
          <p:nvPr/>
        </p:nvSpPr>
        <p:spPr bwMode="auto">
          <a:xfrm>
            <a:off x="7812088" y="4149725"/>
            <a:ext cx="3921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ndara" pitchFamily="34" charset="0"/>
              </a:rPr>
              <a:t>10</a:t>
            </a:r>
          </a:p>
        </p:txBody>
      </p:sp>
      <p:sp>
        <p:nvSpPr>
          <p:cNvPr id="11" name="TextovéPole 10"/>
          <p:cNvSpPr txBox="1">
            <a:spLocks noChangeArrowheads="1"/>
          </p:cNvSpPr>
          <p:nvPr/>
        </p:nvSpPr>
        <p:spPr bwMode="auto">
          <a:xfrm>
            <a:off x="179388" y="4076700"/>
            <a:ext cx="5532437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ndara" pitchFamily="34" charset="0"/>
              </a:rPr>
              <a:t>*Jsem pohoří. Najdeš mě na jihovýchodní</a:t>
            </a:r>
          </a:p>
          <a:p>
            <a:r>
              <a:rPr lang="cs-CZ" sz="2400">
                <a:latin typeface="Candara" pitchFamily="34" charset="0"/>
              </a:rPr>
              <a:t>  straně naší republiky. </a:t>
            </a:r>
          </a:p>
          <a:p>
            <a:r>
              <a:rPr lang="cs-CZ" sz="2400">
                <a:latin typeface="Candara" pitchFamily="34" charset="0"/>
              </a:rPr>
              <a:t>*Mojí nejvyšší horou je Plechý.</a:t>
            </a:r>
          </a:p>
          <a:p>
            <a:r>
              <a:rPr lang="cs-CZ" sz="2400">
                <a:latin typeface="Candara" pitchFamily="34" charset="0"/>
              </a:rPr>
              <a:t>*Tvořím hranice s Německem. </a:t>
            </a:r>
          </a:p>
          <a:p>
            <a:r>
              <a:rPr lang="cs-CZ" sz="2400">
                <a:latin typeface="Candara" pitchFamily="34" charset="0"/>
              </a:rPr>
              <a:t>*Moje jméno šumí.</a:t>
            </a:r>
          </a:p>
          <a:p>
            <a:r>
              <a:rPr lang="cs-CZ" sz="2400">
                <a:latin typeface="Candara" pitchFamily="34" charset="0"/>
              </a:rPr>
              <a:t>*Kdo jsem?               </a:t>
            </a:r>
          </a:p>
          <a:p>
            <a:r>
              <a:rPr lang="cs-CZ" sz="2400">
                <a:solidFill>
                  <a:srgbClr val="FF0000"/>
                </a:solidFill>
                <a:latin typeface="Candara" pitchFamily="34" charset="0"/>
              </a:rPr>
              <a:t>                                                       Šumava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0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2000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Zástupný symbol pro číslo snímku 1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7898F72B-127C-4024-A974-B40405686626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6</a:t>
            </a:fld>
            <a:endParaRPr lang="cs-CZ">
              <a:cs typeface="Arial" charset="0"/>
            </a:endParaRPr>
          </a:p>
        </p:txBody>
      </p:sp>
      <p:pic>
        <p:nvPicPr>
          <p:cNvPr id="19458" name="Picture 2" descr="Soubor:Lysá hora (Beskydy CZE) - view from Frýdlant nad Ostravicí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476250"/>
            <a:ext cx="3298825" cy="2474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TextovéPole 3"/>
          <p:cNvSpPr txBox="1">
            <a:spLocks noChangeArrowheads="1"/>
          </p:cNvSpPr>
          <p:nvPr/>
        </p:nvSpPr>
        <p:spPr bwMode="auto">
          <a:xfrm>
            <a:off x="539750" y="549275"/>
            <a:ext cx="3444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ndara" pitchFamily="34" charset="0"/>
              </a:rPr>
              <a:t>11</a:t>
            </a:r>
          </a:p>
        </p:txBody>
      </p:sp>
      <p:sp>
        <p:nvSpPr>
          <p:cNvPr id="5" name="TextovéPole 4"/>
          <p:cNvSpPr txBox="1">
            <a:spLocks noChangeArrowheads="1"/>
          </p:cNvSpPr>
          <p:nvPr/>
        </p:nvSpPr>
        <p:spPr bwMode="auto">
          <a:xfrm>
            <a:off x="3779838" y="476250"/>
            <a:ext cx="4743450" cy="2647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ndara" pitchFamily="34" charset="0"/>
              </a:rPr>
              <a:t>*Jsem nejvyšší horou pohoří jež se</a:t>
            </a:r>
          </a:p>
          <a:p>
            <a:r>
              <a:rPr lang="cs-CZ" sz="2400">
                <a:latin typeface="Candara" pitchFamily="34" charset="0"/>
              </a:rPr>
              <a:t> rozprostírá  v Slez</a:t>
            </a:r>
            <a:r>
              <a:rPr lang="cs-CZ" sz="2400"/>
              <a:t>s</a:t>
            </a:r>
            <a:r>
              <a:rPr lang="cs-CZ" sz="2400">
                <a:latin typeface="Candara" pitchFamily="34" charset="0"/>
              </a:rPr>
              <a:t>ku.</a:t>
            </a:r>
          </a:p>
          <a:p>
            <a:r>
              <a:rPr lang="cs-CZ" sz="2400">
                <a:latin typeface="Candara" pitchFamily="34" charset="0"/>
              </a:rPr>
              <a:t>*Mám holou hlavu. </a:t>
            </a:r>
          </a:p>
          <a:p>
            <a:r>
              <a:rPr lang="cs-CZ" sz="2400">
                <a:latin typeface="Candara" pitchFamily="34" charset="0"/>
              </a:rPr>
              <a:t>*Do Prahy to mám daleko.</a:t>
            </a:r>
          </a:p>
          <a:p>
            <a:r>
              <a:rPr lang="cs-CZ" sz="2400">
                <a:latin typeface="Candara" pitchFamily="34" charset="0"/>
              </a:rPr>
              <a:t>*Mými kamarády jsou Slováci. </a:t>
            </a:r>
          </a:p>
          <a:p>
            <a:r>
              <a:rPr lang="cs-CZ" sz="2400">
                <a:latin typeface="Candara" pitchFamily="34" charset="0"/>
              </a:rPr>
              <a:t>*Už víš kdo jsem?    </a:t>
            </a:r>
          </a:p>
          <a:p>
            <a:r>
              <a:rPr lang="cs-CZ" sz="2400">
                <a:latin typeface="Candara" pitchFamily="34" charset="0"/>
              </a:rPr>
              <a:t>                                          </a:t>
            </a:r>
            <a:r>
              <a:rPr lang="cs-CZ" sz="2400">
                <a:solidFill>
                  <a:srgbClr val="FF0000"/>
                </a:solidFill>
                <a:latin typeface="Candara" pitchFamily="34" charset="0"/>
              </a:rPr>
              <a:t>Lysá hora        </a:t>
            </a:r>
          </a:p>
        </p:txBody>
      </p:sp>
      <p:pic>
        <p:nvPicPr>
          <p:cNvPr id="19461" name="Picture 4" descr="Krušné hory v zim&amp;ecaron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27763" y="3683000"/>
            <a:ext cx="2381250" cy="179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2" name="TextovéPole 6"/>
          <p:cNvSpPr txBox="1">
            <a:spLocks noChangeArrowheads="1"/>
          </p:cNvSpPr>
          <p:nvPr/>
        </p:nvSpPr>
        <p:spPr bwMode="auto">
          <a:xfrm>
            <a:off x="8134350" y="5126038"/>
            <a:ext cx="3714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>
                <a:latin typeface="Candara" pitchFamily="34" charset="0"/>
              </a:rPr>
              <a:t>12</a:t>
            </a:r>
          </a:p>
        </p:txBody>
      </p:sp>
      <p:sp>
        <p:nvSpPr>
          <p:cNvPr id="8" name="TextovéPole 7"/>
          <p:cNvSpPr txBox="1">
            <a:spLocks noChangeArrowheads="1"/>
          </p:cNvSpPr>
          <p:nvPr/>
        </p:nvSpPr>
        <p:spPr bwMode="auto">
          <a:xfrm>
            <a:off x="360363" y="3683000"/>
            <a:ext cx="5813425" cy="2678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400">
                <a:latin typeface="Candara" pitchFamily="34" charset="0"/>
              </a:rPr>
              <a:t>*Jsme pohoří.</a:t>
            </a:r>
          </a:p>
          <a:p>
            <a:r>
              <a:rPr lang="cs-CZ" sz="2400">
                <a:latin typeface="Candara" pitchFamily="34" charset="0"/>
              </a:rPr>
              <a:t>*Na naší severní straně se mluví německy,</a:t>
            </a:r>
          </a:p>
          <a:p>
            <a:r>
              <a:rPr lang="cs-CZ" sz="2400">
                <a:latin typeface="Candara" pitchFamily="34" charset="0"/>
              </a:rPr>
              <a:t>  na naší jižní straně zase česky. </a:t>
            </a:r>
          </a:p>
          <a:p>
            <a:r>
              <a:rPr lang="cs-CZ" sz="2400">
                <a:latin typeface="Candara" pitchFamily="34" charset="0"/>
              </a:rPr>
              <a:t>*Bývá nám z toho krušno, a tak vytloukáme</a:t>
            </a:r>
          </a:p>
          <a:p>
            <a:r>
              <a:rPr lang="cs-CZ" sz="2400">
                <a:latin typeface="Candara" pitchFamily="34" charset="0"/>
              </a:rPr>
              <a:t>   klín klínem.</a:t>
            </a:r>
          </a:p>
          <a:p>
            <a:r>
              <a:rPr lang="cs-CZ" sz="2400">
                <a:latin typeface="Candara" pitchFamily="34" charset="0"/>
              </a:rPr>
              <a:t>   Už víš?                          </a:t>
            </a:r>
          </a:p>
          <a:p>
            <a:r>
              <a:rPr lang="cs-CZ" sz="2400">
                <a:solidFill>
                  <a:srgbClr val="FF0000"/>
                </a:solidFill>
                <a:latin typeface="Candara" pitchFamily="34" charset="0"/>
              </a:rPr>
              <a:t>                                                      Krušné hory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2268538" y="3089275"/>
            <a:ext cx="6340475" cy="461963"/>
          </a:xfrm>
          <a:prstGeom prst="rect">
            <a:avLst/>
          </a:prstGeom>
          <a:solidFill>
            <a:schemeClr val="accent5">
              <a:lumMod val="75000"/>
            </a:schemeClr>
          </a:solidFill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400" dirty="0">
                <a:latin typeface="+mn-lt"/>
                <a:cs typeface="+mn-cs"/>
              </a:rPr>
              <a:t>Znáš ještě  další pohoří ČR a jejich nejvyšší hory?</a:t>
            </a:r>
            <a:endParaRPr lang="cs-CZ" sz="2400" dirty="0"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6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20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395288" y="2565400"/>
            <a:ext cx="7408862" cy="3449638"/>
          </a:xfrm>
        </p:spPr>
        <p:txBody>
          <a:bodyPr rtlCol="0">
            <a:normAutofit fontScale="32500" lnSpcReduction="20000"/>
          </a:bodyPr>
          <a:lstStyle/>
          <a:p>
            <a:pPr marL="274320" indent="-274320" fontAlgn="auto">
              <a:spcAft>
                <a:spcPts val="0"/>
              </a:spcAft>
              <a:defRPr/>
            </a:pPr>
            <a:r>
              <a:rPr lang="cs-CZ" i="1" u="sng" dirty="0" smtClean="0"/>
              <a:t>Použitá literatura:</a:t>
            </a:r>
          </a:p>
          <a:p>
            <a:pPr marL="274320" indent="-274320" fontAlgn="auto">
              <a:spcAft>
                <a:spcPts val="0"/>
              </a:spcAft>
              <a:defRPr/>
            </a:pPr>
            <a:endParaRPr lang="cs-CZ" dirty="0"/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cs-CZ" i="1" u="sng" dirty="0" smtClean="0"/>
              <a:t>Internetové odkazy: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cs-CZ" i="1" u="sng" dirty="0" smtClean="0"/>
              <a:t>Obr. 1 </a:t>
            </a:r>
            <a:r>
              <a:rPr lang="cs-CZ" dirty="0" smtClean="0"/>
              <a:t>STANISLAV DORONENKO. </a:t>
            </a:r>
            <a:r>
              <a:rPr lang="cs-CZ" i="1" dirty="0" err="1" smtClean="0"/>
              <a:t>Wikipedia.org</a:t>
            </a:r>
            <a:r>
              <a:rPr lang="cs-CZ" dirty="0" smtClean="0"/>
              <a:t> [online]. [cit. 7.3.2014]. Dostupný na WWW: http://upload.wikimedia.org/wikipedia/commons/f/ff/Zahorska_lowland_01.jpg 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cs-CZ" i="1" u="sng" dirty="0" smtClean="0"/>
              <a:t>Obr. 2 </a:t>
            </a:r>
            <a:r>
              <a:rPr lang="cs-CZ" dirty="0" smtClean="0"/>
              <a:t>PETR FILIPPOV. </a:t>
            </a:r>
            <a:r>
              <a:rPr lang="cs-CZ" i="1" dirty="0" err="1" smtClean="0"/>
              <a:t>Wikipedia.org</a:t>
            </a:r>
            <a:r>
              <a:rPr lang="cs-CZ" dirty="0" smtClean="0"/>
              <a:t> [online]. [cit. 7.3.2014]. Dostupný na WWW: http://upload.wikimedia.org/wikipedia/commons/1/1b/Koz%C3%AD_h%C5%99bety2.JPG 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cs-CZ" i="1" u="sng" dirty="0" smtClean="0"/>
              <a:t>Obr. 3, 7  </a:t>
            </a:r>
            <a:r>
              <a:rPr lang="cs-CZ" dirty="0" smtClean="0"/>
              <a:t>PETR VILGUS. </a:t>
            </a:r>
            <a:r>
              <a:rPr lang="cs-CZ" i="1" dirty="0" err="1" smtClean="0"/>
              <a:t>Wikimedia.org</a:t>
            </a:r>
            <a:r>
              <a:rPr lang="cs-CZ" dirty="0" smtClean="0"/>
              <a:t> [online]. [cit. 7.3.2014]. Dostupný na WWW: </a:t>
            </a:r>
            <a:r>
              <a:rPr lang="cs-CZ" dirty="0" err="1" smtClean="0"/>
              <a:t>pload.wikimedia.org</a:t>
            </a:r>
            <a:r>
              <a:rPr lang="cs-CZ" dirty="0" smtClean="0"/>
              <a:t>/</a:t>
            </a:r>
            <a:r>
              <a:rPr lang="cs-CZ" dirty="0" err="1" smtClean="0"/>
              <a:t>wikipedia</a:t>
            </a:r>
            <a:r>
              <a:rPr lang="cs-CZ" dirty="0" smtClean="0"/>
              <a:t>/</a:t>
            </a:r>
            <a:r>
              <a:rPr lang="cs-CZ" dirty="0" err="1" smtClean="0"/>
              <a:t>commons</a:t>
            </a:r>
            <a:r>
              <a:rPr lang="cs-CZ" dirty="0" smtClean="0"/>
              <a:t>/0/01/</a:t>
            </a:r>
            <a:r>
              <a:rPr lang="cs-CZ" dirty="0" err="1" smtClean="0"/>
              <a:t>Polabi</a:t>
            </a:r>
            <a:r>
              <a:rPr lang="cs-CZ" dirty="0" smtClean="0"/>
              <a:t>_</a:t>
            </a:r>
            <a:r>
              <a:rPr lang="cs-CZ" dirty="0" err="1" smtClean="0"/>
              <a:t>zemedelstvi.JPG</a:t>
            </a:r>
            <a:r>
              <a:rPr lang="cs-CZ" dirty="0" smtClean="0"/>
              <a:t> 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cs-CZ" i="1" u="sng" dirty="0" smtClean="0"/>
              <a:t>Obr. 4 </a:t>
            </a:r>
            <a:r>
              <a:rPr lang="cs-CZ" dirty="0" smtClean="0"/>
              <a:t>LOVECZ. </a:t>
            </a:r>
            <a:r>
              <a:rPr lang="cs-CZ" i="1" dirty="0" err="1" smtClean="0"/>
              <a:t>Wikimedia.org</a:t>
            </a:r>
            <a:r>
              <a:rPr lang="cs-CZ" dirty="0" smtClean="0"/>
              <a:t> [online]. [cit. 7.3.2014]. Dostupný na WWW: http://upload.wikimedia.org/wikipedia/commons/d/dc/Primaveal_forest_Jizera.JPG 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cs-CZ" i="1" u="sng" dirty="0" smtClean="0"/>
              <a:t>Obr. 5, 9 </a:t>
            </a:r>
            <a:r>
              <a:rPr lang="cs-CZ" dirty="0" smtClean="0"/>
              <a:t>DERBETH. </a:t>
            </a:r>
            <a:r>
              <a:rPr lang="cs-CZ" i="1" dirty="0" err="1" smtClean="0"/>
              <a:t>Wikimedia.org</a:t>
            </a:r>
            <a:r>
              <a:rPr lang="cs-CZ" dirty="0" smtClean="0"/>
              <a:t> [online]. [cit. 7.3.2014]. Dostupný na WWW: http://upload.wikimedia.org/wikipedia/commons/8/8a/%C5%9Anie%C5%BCka_z_zachodu.jpg 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cs-CZ" i="1" u="sng" dirty="0" smtClean="0"/>
              <a:t>Obr. 6 </a:t>
            </a:r>
            <a:r>
              <a:rPr lang="nl-NL" dirty="0" smtClean="0"/>
              <a:t>PETR VILGUS. </a:t>
            </a:r>
            <a:r>
              <a:rPr lang="nl-NL" i="1" dirty="0" smtClean="0"/>
              <a:t>Wikimedia.org</a:t>
            </a:r>
            <a:r>
              <a:rPr lang="nl-NL" dirty="0" smtClean="0"/>
              <a:t> [online]. [cit. 7.3.2014]. Dostupný na WWW: http://upload.wikimedia.org/wikipedia/commons/0/0f/Prerovnl_pod_hurou.jpg </a:t>
            </a:r>
            <a:endParaRPr lang="cs-CZ" dirty="0" smtClean="0"/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cs-CZ" i="1" u="sng" dirty="0" smtClean="0"/>
              <a:t>Obr. 8 </a:t>
            </a:r>
            <a:r>
              <a:rPr lang="cs-CZ" dirty="0" smtClean="0"/>
              <a:t>MARTIN VAVŘÍK. </a:t>
            </a:r>
            <a:r>
              <a:rPr lang="cs-CZ" i="1" dirty="0" err="1" smtClean="0"/>
              <a:t>Wikimedia.org</a:t>
            </a:r>
            <a:r>
              <a:rPr lang="cs-CZ" dirty="0" smtClean="0"/>
              <a:t> [online]. [cit. 7.3.2014]. Dostupný na WWW: http://upload.wikimedia.org/wikipedia/commons/7/73/Hornomoravsky.JPG 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cs-CZ" i="1" u="sng" dirty="0" smtClean="0"/>
              <a:t>Obr. 10 </a:t>
            </a:r>
            <a:r>
              <a:rPr lang="cs-CZ" dirty="0" smtClean="0"/>
              <a:t>ONDREJ.KONICEK. </a:t>
            </a:r>
            <a:r>
              <a:rPr lang="cs-CZ" i="1" dirty="0" err="1" smtClean="0"/>
              <a:t>Wikimedia.org</a:t>
            </a:r>
            <a:r>
              <a:rPr lang="cs-CZ" dirty="0" smtClean="0"/>
              <a:t> [online]. [cit. 7.3.2014]. Dostupný na WWW: http://upload.wikimedia.org/wikipedia/commons/4/4a/Ka%C5%A1persk%C3%A1_vrchovina_od_Svatoboru.JPG 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cs-CZ" i="1" u="sng" dirty="0" smtClean="0"/>
              <a:t>Obr. 11 </a:t>
            </a:r>
            <a:r>
              <a:rPr lang="cs-CZ" dirty="0" smtClean="0"/>
              <a:t>DAVID PALOCH. </a:t>
            </a:r>
            <a:r>
              <a:rPr lang="cs-CZ" i="1" dirty="0" err="1" smtClean="0"/>
              <a:t>Wikimedia.org</a:t>
            </a:r>
            <a:r>
              <a:rPr lang="cs-CZ" dirty="0" smtClean="0"/>
              <a:t> [online]. [cit. 7.3.2014]. Dostupný na WWW: http://upload.wikimedia.org/wikipedia/commons/0/04/Lys%C3%A1_hora_%28Beskydy_CZE%29_-_view_from_Fr%C3%BDdlant_nad_Ostravic%C3%AD.jpg </a:t>
            </a:r>
          </a:p>
          <a:p>
            <a:pPr marL="274320" indent="-274320" fontAlgn="auto">
              <a:spcAft>
                <a:spcPts val="0"/>
              </a:spcAft>
              <a:defRPr/>
            </a:pPr>
            <a:r>
              <a:rPr lang="cs-CZ" i="1" u="sng" dirty="0" smtClean="0"/>
              <a:t>Obr. 12 </a:t>
            </a:r>
            <a:r>
              <a:rPr lang="cs-CZ" dirty="0" smtClean="0"/>
              <a:t>THOMAS RICHTER. </a:t>
            </a:r>
            <a:r>
              <a:rPr lang="cs-CZ" i="1" dirty="0" err="1" smtClean="0"/>
              <a:t>Wikimedia.org</a:t>
            </a:r>
            <a:r>
              <a:rPr lang="cs-CZ" dirty="0" smtClean="0"/>
              <a:t> [online]. [cit. 7.3.2014]. Dostupný na WWW: http://upload.wikimedia.org/wikipedia/commons/5/5e/Verschneites_Erzgebirge.JPG </a:t>
            </a:r>
            <a:endParaRPr lang="cs-CZ" i="1" u="sng" dirty="0" smtClean="0"/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2000" i="1" u="sng" dirty="0" smtClean="0"/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2000" i="1" u="sng" dirty="0" smtClean="0"/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2200" i="1" u="sng" dirty="0" smtClean="0"/>
          </a:p>
          <a:p>
            <a:pPr marL="274320" indent="-274320" fontAlgn="auto">
              <a:spcAft>
                <a:spcPts val="0"/>
              </a:spcAft>
              <a:buClr>
                <a:srgbClr val="31B6FD"/>
              </a:buClr>
              <a:defRPr/>
            </a:pPr>
            <a:r>
              <a:rPr lang="cs-CZ" sz="2200" i="1" u="sng" dirty="0" smtClean="0">
                <a:solidFill>
                  <a:srgbClr val="073E87"/>
                </a:solidFill>
              </a:rPr>
              <a:t>Jiné </a:t>
            </a:r>
            <a:r>
              <a:rPr lang="cs-CZ" sz="2200" i="1" u="sng" dirty="0">
                <a:solidFill>
                  <a:srgbClr val="073E87"/>
                </a:solidFill>
              </a:rPr>
              <a:t>zdroje:</a:t>
            </a:r>
          </a:p>
          <a:p>
            <a:pPr marL="0" indent="0" fontAlgn="auto">
              <a:spcAft>
                <a:spcPts val="0"/>
              </a:spcAft>
              <a:buFont typeface="Symbol" pitchFamily="18" charset="2"/>
              <a:buNone/>
              <a:defRPr/>
            </a:pPr>
            <a:endParaRPr lang="cs-CZ" sz="2000" dirty="0" smtClean="0"/>
          </a:p>
        </p:txBody>
      </p:sp>
      <p:sp>
        <p:nvSpPr>
          <p:cNvPr id="20482" name="Zástupný symbol pro číslo snímku 2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fld id="{598BAA29-4B8A-459D-9E06-97D531B1EB08}" type="slidenum">
              <a:rPr lang="cs-CZ">
                <a:cs typeface="Arial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7</a:t>
            </a:fld>
            <a:endParaRPr lang="cs-CZ">
              <a:cs typeface="Arial" charset="0"/>
            </a:endParaRPr>
          </a:p>
        </p:txBody>
      </p:sp>
      <p:sp>
        <p:nvSpPr>
          <p:cNvPr id="20483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Použité zdroje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707</TotalTime>
  <Words>399</Words>
  <Application>Microsoft Office PowerPoint</Application>
  <PresentationFormat>On-screen Show (4:3)</PresentationFormat>
  <Paragraphs>88</Paragraphs>
  <Slides>7</Slides>
  <Notes>0</Notes>
  <HiddenSlides>1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Šablona návrhu</vt:lpstr>
      </vt:variant>
      <vt:variant>
        <vt:i4>10</vt:i4>
      </vt:variant>
      <vt:variant>
        <vt:lpstr>Nadpisy snímků</vt:lpstr>
      </vt:variant>
      <vt:variant>
        <vt:i4>7</vt:i4>
      </vt:variant>
    </vt:vector>
  </HeadingPairs>
  <TitlesOfParts>
    <vt:vector size="21" baseType="lpstr">
      <vt:lpstr>Candara</vt:lpstr>
      <vt:lpstr>Arial</vt:lpstr>
      <vt:lpstr>Symbol</vt:lpstr>
      <vt:lpstr>Calibri</vt:lpstr>
      <vt:lpstr>Vlnění</vt:lpstr>
      <vt:lpstr>Vlnění</vt:lpstr>
      <vt:lpstr>Vlnění</vt:lpstr>
      <vt:lpstr>Vlnění</vt:lpstr>
      <vt:lpstr>Vlnění</vt:lpstr>
      <vt:lpstr>Vlnění</vt:lpstr>
      <vt:lpstr>Vlnění</vt:lpstr>
      <vt:lpstr>Vlnění</vt:lpstr>
      <vt:lpstr>Vlnění</vt:lpstr>
      <vt:lpstr>Vlnění</vt:lpstr>
      <vt:lpstr>Základní škola a Mateřská škola Bílá Třemešná, okres Trutnov</vt:lpstr>
      <vt:lpstr>Anotace</vt:lpstr>
      <vt:lpstr>Snímek 3</vt:lpstr>
      <vt:lpstr>Snímek 4</vt:lpstr>
      <vt:lpstr>Snímek 5</vt:lpstr>
      <vt:lpstr>Snímek 6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Základní škola a Mateřská škola Bílá Třemešná, okres Trutnov</dc:title>
  <dc:creator>Lukáš Bohánský</dc:creator>
  <cp:lastModifiedBy>DUM</cp:lastModifiedBy>
  <cp:revision>77</cp:revision>
  <dcterms:created xsi:type="dcterms:W3CDTF">2013-05-10T12:01:16Z</dcterms:created>
  <dcterms:modified xsi:type="dcterms:W3CDTF">2014-03-07T21:51:20Z</dcterms:modified>
</cp:coreProperties>
</file>