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st-egypt.cz/egypt-mapa/" TargetMode="External"/><Relationship Id="rId2" Type="http://schemas.openxmlformats.org/officeDocument/2006/relationships/hyperlink" Target="http://www.google.cz/imgres?q=pyramidy+v+g%C3%ADze&amp;hl=cs&amp;tbm=isch&amp;tbnid=Av4TP1GM0NKRnM:&amp;imgrefurl=http://absolventi.gymcheb.cz/2006/pechrjir/pyramidy.html&amp;docid=moxfAIIxAjZEiM&amp;w=417&amp;h=456&amp;ei=BP9hTt_GB6PU4QTsh_W3Cg&amp;zoom=1&amp;iact=hc&amp;vpx=142&amp;vpy=75&amp;dur=1792&amp;hovh=235&amp;hovw=215&amp;tx=136&amp;ty=104&amp;page=1&amp;tbnh=146&amp;tbnw=134&amp;start=0&amp;ndsp=15&amp;ved=1t:429,r:0,s:0&amp;biw=1191&amp;bih=5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2040688"/>
              </p:ext>
            </p:extLst>
          </p:nvPr>
        </p:nvGraphicFramePr>
        <p:xfrm>
          <a:off x="539552" y="5229200"/>
          <a:ext cx="7992888" cy="1402080"/>
        </p:xfrm>
        <a:graphic>
          <a:graphicData uri="http://schemas.openxmlformats.org/drawingml/2006/table">
            <a:tbl>
              <a:tblPr/>
              <a:tblGrid>
                <a:gridCol w="2520280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20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projektu</a:t>
                      </a:r>
                      <a:endParaRPr lang="cs-CZ" sz="10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rgbClr val="002060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solidFill>
                          <a:srgbClr val="00206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VY_52_INOVACE_03_Egypt</a:t>
                      </a:r>
                      <a:endParaRPr lang="cs-CZ" sz="2000" dirty="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rgbClr val="002060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rgbClr val="00206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dirty="0" smtClean="0">
                          <a:solidFill>
                            <a:srgbClr val="002060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solidFill>
                          <a:srgbClr val="002060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472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851"/>
            <a:ext cx="8229600" cy="1143000"/>
          </a:xfrm>
        </p:spPr>
        <p:txBody>
          <a:bodyPr>
            <a:noAutofit/>
          </a:bodyPr>
          <a:lstStyle/>
          <a:p>
            <a:r>
              <a:rPr lang="cs-CZ" dirty="0" err="1" smtClean="0">
                <a:latin typeface="Algerian" pitchFamily="82" charset="0"/>
              </a:rPr>
              <a:t>eeeefffffffffeeeeeeeeeeeeeeeeeeffhfbgjj</a:t>
            </a:r>
            <a:r>
              <a:rPr lang="cs-CZ" dirty="0" err="1" smtClean="0">
                <a:solidFill>
                  <a:srgbClr val="C00000"/>
                </a:solidFill>
                <a:latin typeface="Algerian" pitchFamily="82" charset="0"/>
              </a:rPr>
              <a:t>EGYPT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1027" name="Picture 3" descr="C:\Users\OEM\Pictures\egypt-mapa-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340768"/>
            <a:ext cx="6670061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Pictures\EGYP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41288"/>
            <a:ext cx="3600400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3140968"/>
            <a:ext cx="20882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  <a:latin typeface="Algerian" pitchFamily="82" charset="0"/>
              </a:rPr>
              <a:t>EGYPT</a:t>
            </a:r>
            <a:endParaRPr lang="cs-CZ" sz="4400" dirty="0">
              <a:solidFill>
                <a:srgbClr val="C0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062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ZÁKLADNÍ ÚDAJE</a:t>
            </a:r>
            <a:endParaRPr lang="cs-CZ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5392823" cy="49859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Rozloha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1 001 450 km</a:t>
            </a:r>
            <a:r>
              <a:rPr lang="cs-CZ" baseline="30000" dirty="0" smtClean="0">
                <a:solidFill>
                  <a:srgbClr val="C00000"/>
                </a:solidFill>
                <a:latin typeface="Algerian" pitchFamily="82" charset="0"/>
              </a:rPr>
              <a:t>2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baseline="30000" dirty="0">
              <a:solidFill>
                <a:srgbClr val="C00000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Počet obyvatel 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56 500 000</a:t>
            </a:r>
          </a:p>
          <a:p>
            <a:endParaRPr lang="cs-CZ" baseline="30000" dirty="0" smtClean="0">
              <a:solidFill>
                <a:srgbClr val="C00000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Hlavní město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</a:t>
            </a:r>
            <a:r>
              <a:rPr lang="cs-CZ" dirty="0" err="1" smtClean="0">
                <a:solidFill>
                  <a:srgbClr val="C00000"/>
                </a:solidFill>
                <a:latin typeface="Algerian" pitchFamily="82" charset="0"/>
              </a:rPr>
              <a:t>káhira</a:t>
            </a:r>
            <a:endParaRPr lang="cs-CZ" dirty="0" smtClean="0">
              <a:solidFill>
                <a:srgbClr val="C00000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Další města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</a:t>
            </a:r>
            <a:r>
              <a:rPr lang="cs-CZ" dirty="0" err="1" smtClean="0">
                <a:solidFill>
                  <a:srgbClr val="C00000"/>
                </a:solidFill>
                <a:latin typeface="Algerian" pitchFamily="82" charset="0"/>
              </a:rPr>
              <a:t>alexandrie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, </a:t>
            </a:r>
            <a:r>
              <a:rPr lang="cs-CZ" dirty="0" err="1" smtClean="0">
                <a:solidFill>
                  <a:srgbClr val="C00000"/>
                </a:solidFill>
                <a:latin typeface="Algerian" pitchFamily="82" charset="0"/>
              </a:rPr>
              <a:t>gíza</a:t>
            </a:r>
            <a:endParaRPr lang="cs-CZ" dirty="0" smtClean="0">
              <a:solidFill>
                <a:srgbClr val="C00000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Úřední jazyk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arabština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Hlavní náboženství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islám, křesťanství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  <a:latin typeface="Algerian" pitchFamily="82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Měna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egyptská libra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  <a:latin typeface="+mj-lt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Státní zřízení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republika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dirty="0">
              <a:solidFill>
                <a:srgbClr val="C00000"/>
              </a:solidFill>
              <a:latin typeface="+mj-lt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Hlavní vývozní položky</a:t>
            </a:r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: ropa, bavlna, ovoce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baseline="30000" dirty="0">
              <a:solidFill>
                <a:srgbClr val="C00000"/>
              </a:solidFill>
              <a:latin typeface="Algerian" pitchFamily="82" charset="0"/>
            </a:endParaRPr>
          </a:p>
          <a:p>
            <a:endParaRPr lang="cs-CZ" baseline="30000" dirty="0">
              <a:solidFill>
                <a:srgbClr val="C0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01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4863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zajímavosti</a:t>
            </a:r>
            <a:endParaRPr lang="cs-CZ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33" y="1193850"/>
            <a:ext cx="51691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>
                <a:solidFill>
                  <a:srgbClr val="C00000"/>
                </a:solidFill>
                <a:latin typeface="+mj-lt"/>
              </a:rPr>
              <a:t>HISTORIE A PYRAMIDY </a:t>
            </a:r>
            <a:endParaRPr lang="cs-CZ" sz="3200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2050" name="Picture 2" descr="C:\Users\OEM\Pictures\sfin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88840"/>
            <a:ext cx="26479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417" y="3898127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sfinga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OEM\Pictures\kahira_giza_pyramidy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154" y="1196769"/>
            <a:ext cx="4055217" cy="304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03163" y="4296438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Pyramidy v Gíze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Users\OEM\Pictures\tut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66937"/>
            <a:ext cx="1714500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6786" y="4859313"/>
            <a:ext cx="2112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Tutanchamon-maska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3" name="Picture 5" descr="C:\Users\OEM\Pictures\egypt-alexandrie-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417" y="4363455"/>
            <a:ext cx="3326060" cy="230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33323" y="6196093"/>
            <a:ext cx="21210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Alexandrie-amfiteátr</a:t>
            </a: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72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36712" y="188640"/>
            <a:ext cx="6696744" cy="57606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2. </a:t>
            </a:r>
            <a:r>
              <a:rPr lang="cs-CZ" dirty="0">
                <a:solidFill>
                  <a:srgbClr val="C00000"/>
                </a:solidFill>
              </a:rPr>
              <a:t>ř</a:t>
            </a:r>
            <a:r>
              <a:rPr lang="cs-CZ" dirty="0" smtClean="0">
                <a:solidFill>
                  <a:srgbClr val="C00000"/>
                </a:solidFill>
              </a:rPr>
              <a:t>eka Nil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OEM\Pictures\delta nil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00742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6039" y="3228858"/>
            <a:ext cx="11015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d</a:t>
            </a:r>
            <a:r>
              <a:rPr lang="cs-CZ" dirty="0" smtClean="0">
                <a:solidFill>
                  <a:srgbClr val="C00000"/>
                </a:solidFill>
              </a:rPr>
              <a:t>elta Nilu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5" name="Picture 3" descr="C:\Users\OEM\Pictures\nil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6517" y="480120"/>
            <a:ext cx="3307771" cy="21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08304" y="836712"/>
            <a:ext cx="1127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o</a:t>
            </a:r>
            <a:r>
              <a:rPr lang="cs-CZ" dirty="0" smtClean="0">
                <a:solidFill>
                  <a:srgbClr val="C00000"/>
                </a:solidFill>
              </a:rPr>
              <a:t>kolí Nilu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6" name="Picture 4" descr="C:\Users\OEM\Pictures\asuan_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78852"/>
            <a:ext cx="3959357" cy="2226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0" y="605856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Asuánská přehrada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7" name="Picture 5" descr="C:\Users\OEM\Pictures\souto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80928"/>
            <a:ext cx="3329947" cy="249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28185" y="5412229"/>
            <a:ext cx="2448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s</a:t>
            </a:r>
            <a:r>
              <a:rPr lang="cs-CZ" dirty="0" smtClean="0">
                <a:solidFill>
                  <a:srgbClr val="C00000"/>
                </a:solidFill>
              </a:rPr>
              <a:t>outok Modrého a Bílého Nilu- Súdán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255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208912" cy="504056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3. pobřeží Rudého a Středozemního moře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4098" name="Picture 2" descr="C:\Users\OEM\Pictures\2832-hurgha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62000"/>
            <a:ext cx="3556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573016"/>
            <a:ext cx="10910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Hurghada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099" name="Picture 3" descr="C:\Users\OEM\Pictures\Sharm-El-Sheik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762000"/>
            <a:ext cx="457200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3905406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Sharm</a:t>
            </a:r>
            <a:r>
              <a:rPr lang="cs-CZ" dirty="0" smtClean="0">
                <a:solidFill>
                  <a:srgbClr val="C00000"/>
                </a:solidFill>
              </a:rPr>
              <a:t>- el- </a:t>
            </a:r>
            <a:r>
              <a:rPr lang="cs-CZ" dirty="0" err="1" smtClean="0">
                <a:solidFill>
                  <a:srgbClr val="C00000"/>
                </a:solidFill>
              </a:rPr>
              <a:t>Sheikh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100" name="Picture 4" descr="C:\Users\OEM\Pictures\velblou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309897"/>
            <a:ext cx="3825254" cy="2392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84369" y="4581128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l</a:t>
            </a:r>
            <a:r>
              <a:rPr lang="cs-CZ" dirty="0" smtClean="0">
                <a:solidFill>
                  <a:srgbClr val="C00000"/>
                </a:solidFill>
              </a:rPr>
              <a:t>ákadlo pro turisty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101" name="Picture 5" descr="C:\Users\OEM\Pictures\2011-05-18-17-01-54-4-porto-marina-el-alamein-egypt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06" y="3896181"/>
            <a:ext cx="3578497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2926" y="6473819"/>
            <a:ext cx="1229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El </a:t>
            </a:r>
            <a:r>
              <a:rPr lang="cs-CZ" dirty="0" err="1" smtClean="0">
                <a:solidFill>
                  <a:srgbClr val="C00000"/>
                </a:solidFill>
              </a:rPr>
              <a:t>Alamein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00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OTÁZKY</a:t>
            </a:r>
            <a:endParaRPr lang="cs-CZ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3459" y="1842255"/>
            <a:ext cx="794762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HLAVNÍ MĚSTO? 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OKRAJOVÁ MOŘE? ……………………………………………………..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NEJDŮLEŽITĚJŠÍ ŘEKA? ………………………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ÚŘEDNÍ JAZYK? ……………………….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NEJVĚTŠÍ SESKUPENÍ PYRAMID? …………………….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TYPICKÉ POUŠTNÍ ZVÍŘE? ……………………….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KDE PROBÍHÁ SOUTOK MODRÉHO A BÍLÉHO NILU?.............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ZÁPADNÍ SOUSED EGYPTA? 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NÁZEV NEJVĚTŠÍ PŘEHRADY NA NILU? 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KTERÝ PRŮPLAV SPOJUJE ATLANTSKÝ A INDICKÝ OCEÁN?.............</a:t>
            </a:r>
          </a:p>
          <a:p>
            <a:pPr marL="342900" indent="-342900">
              <a:buAutoNum type="arabicPeriod"/>
            </a:pPr>
            <a:endParaRPr lang="cs-CZ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5122" name="Picture 2" descr="C:\Users\OEM\Pictures\suez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65544"/>
            <a:ext cx="335172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147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OTÁZKY </a:t>
            </a:r>
            <a:r>
              <a:rPr lang="cs-CZ" smtClean="0">
                <a:solidFill>
                  <a:srgbClr val="C00000"/>
                </a:solidFill>
                <a:latin typeface="Algerian" pitchFamily="82" charset="0"/>
              </a:rPr>
              <a:t>a odpovědi</a:t>
            </a:r>
            <a:endParaRPr lang="cs-CZ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953337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HLAVNÍ MĚSTO?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Káhira………….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OKRAJOVÁ MOŘE?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Rudé a Středozemní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……………………………………………………..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NEJDŮLEŽITĚJŠÍ ŘEKA?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Nil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………………………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ÚŘEDNÍ JAZYK?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arabština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……………………….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NEJVĚTŠÍ SESKUPENÍ PYRAMID?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Pyramidy v Gíze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…………………….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TYPICKÉ POUŠTNÍ ZVÍŘE?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velbloud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……………………….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KDE PROBÍHÁ SOUTOK MODRÉHO A BÍLÉHO NILU?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Súdán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.............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ZÁPADNÍ SOUSED EGYPTA?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Libye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…………….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NÁZEV NEJVĚTŠÍ PŘEHRADY NA NILU? </a:t>
            </a:r>
            <a:r>
              <a:rPr lang="cs-CZ" dirty="0">
                <a:solidFill>
                  <a:srgbClr val="002060"/>
                </a:solidFill>
                <a:latin typeface="+mj-lt"/>
              </a:rPr>
              <a:t>A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suánská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………….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KTERÝ PRŮPLAV SPOJUJE ATLANTSKÝ A INDICKÝ OCEÁN? </a:t>
            </a:r>
            <a:r>
              <a:rPr lang="cs-CZ" dirty="0" smtClean="0">
                <a:solidFill>
                  <a:srgbClr val="002060"/>
                </a:solidFill>
                <a:latin typeface="+mj-lt"/>
              </a:rPr>
              <a:t>Suezský</a:t>
            </a:r>
            <a:r>
              <a:rPr lang="cs-CZ" dirty="0" smtClean="0">
                <a:solidFill>
                  <a:srgbClr val="C00000"/>
                </a:solidFill>
                <a:latin typeface="+mj-lt"/>
              </a:rPr>
              <a:t>.............</a:t>
            </a:r>
          </a:p>
          <a:p>
            <a:pPr marL="342900" indent="-342900">
              <a:buAutoNum type="arabicPeriod"/>
            </a:pPr>
            <a:endParaRPr lang="cs-CZ" dirty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5122" name="Picture 2" descr="C:\Users\OEM\Pictures\suez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65544"/>
            <a:ext cx="3351729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106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lgerian" pitchFamily="82" charset="0"/>
              </a:rPr>
              <a:t>zdroje</a:t>
            </a:r>
            <a:endParaRPr lang="cs-CZ" dirty="0">
              <a:solidFill>
                <a:srgbClr val="C0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  <a:hlinkClick r:id="rId2"/>
              </a:rPr>
              <a:t>http://www.google.cz/imgres?q=pyramidy+v+g%C3%ADze&amp;hl=cs&amp;tbm=isch&amp;tbnid=Av4TP1GM0NKRnM:&amp;imgrefurl=http://absolventi.gymcheb.cz/2006/pechrjir/pyramidy.html&amp;docid=moxfAIIxAjZEiM&amp;w=417&amp;h=456&amp;ei=BP9hTt_GB6PU4QTsh_W3Cg&amp;zoom=1&amp;iact=hc&amp;vpx=142&amp;vpy=75&amp;dur=1792&amp;hovh=235&amp;hovw=215&amp;tx=136&amp;ty=104&amp;page=1&amp;tbnh=146&amp;tbnw=134&amp;start=0&amp;ndsp=15&amp;ved=1t:429,r:0,s:0&amp;biw=1191&amp;bih=599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>
                <a:solidFill>
                  <a:srgbClr val="C00000"/>
                </a:solidFill>
                <a:hlinkClick r:id="rId3"/>
              </a:rPr>
              <a:t>http://www.last-egypt.cz/egypt-mapa/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94871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Vlastní 3">
      <a:dk1>
        <a:srgbClr val="FFD965"/>
      </a:dk1>
      <a:lt1>
        <a:srgbClr val="FFD965"/>
      </a:lt1>
      <a:dk2>
        <a:srgbClr val="FFD965"/>
      </a:dk2>
      <a:lt2>
        <a:srgbClr val="FFD965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251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eeeefffffffffeeeeeeeeeeeeeeeeeeffhfbgjjEGYPT</vt:lpstr>
      <vt:lpstr>ZÁKLADNÍ ÚDAJE</vt:lpstr>
      <vt:lpstr>zajímavosti</vt:lpstr>
      <vt:lpstr>2. řeka Nil</vt:lpstr>
      <vt:lpstr>3. pobřeží Rudého a Středozemního moře</vt:lpstr>
      <vt:lpstr>OTÁZKY</vt:lpstr>
      <vt:lpstr>OTÁZKY a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eeeefffffffffeeeeeeeeeeeeeeeeeeffhfbgjjEGYPT</dc:title>
  <dc:creator>OEM</dc:creator>
  <cp:lastModifiedBy>OEM</cp:lastModifiedBy>
  <cp:revision>13</cp:revision>
  <dcterms:created xsi:type="dcterms:W3CDTF">2011-04-20T07:45:42Z</dcterms:created>
  <dcterms:modified xsi:type="dcterms:W3CDTF">2011-09-03T10:22:29Z</dcterms:modified>
</cp:coreProperties>
</file>