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7" r:id="rId3"/>
    <p:sldId id="278" r:id="rId4"/>
    <p:sldId id="265" r:id="rId5"/>
    <p:sldId id="261" r:id="rId6"/>
    <p:sldId id="258" r:id="rId7"/>
    <p:sldId id="257" r:id="rId8"/>
    <p:sldId id="259" r:id="rId9"/>
    <p:sldId id="266" r:id="rId10"/>
    <p:sldId id="268" r:id="rId11"/>
    <p:sldId id="269" r:id="rId12"/>
    <p:sldId id="270" r:id="rId13"/>
    <p:sldId id="271" r:id="rId14"/>
    <p:sldId id="272" r:id="rId15"/>
    <p:sldId id="262" r:id="rId16"/>
    <p:sldId id="263" r:id="rId17"/>
    <p:sldId id="273" r:id="rId18"/>
    <p:sldId id="274" r:id="rId19"/>
    <p:sldId id="275" r:id="rId20"/>
    <p:sldId id="276" r:id="rId21"/>
    <p:sldId id="260" r:id="rId22"/>
    <p:sldId id="279" r:id="rId23"/>
    <p:sldId id="26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39" autoAdjust="0"/>
    <p:restoredTop sz="94660"/>
  </p:normalViewPr>
  <p:slideViewPr>
    <p:cSldViewPr>
      <p:cViewPr varScale="1">
        <p:scale>
          <a:sx n="104" d="100"/>
          <a:sy n="104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71B3FB-6D9E-44E2-9870-3BABDBFAF0DF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EFBF1B-FF40-4079-9F61-34F89EFD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ommons.wikimedia.org/wiki/File:Mumie_Atacama_Peru_Chile_anagoria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environmentalgraffiti.com/news-creepiest-mummi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menujuhijau.blogspot.cz/2011/06/foto-pameran-mumi-terbesar-di-dunia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wired.co.uk/news/archive/2011-06/21/otzi-the-icemans-last-mea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ommons.wikimedia.org/wiki/File:Hawk_mummies,_Egypt,_Ptolemaic_Period_(left),_Roman_Period_(right)_-_Royal_Ontario_Museum_-_DSC0974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strangehistory.net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pandora-navi.blog.cz/1206/mumifikac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atherineausten.com/faqs_fun_egypt.html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www.imagine.org.uk/adventure/alt/jewellery/egyptian.php?sbut=star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shop.naturnet.sk/amulety-a-symboly/amulety/amulet-symbol-44-anch-egyptsky-kriz-zivota/?page=2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www.mystique.cz/shop/power-pendants-isis-amulet" TargetMode="External"/><Relationship Id="rId9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en.wikipedia.org/wiki/File:Tuthankhamun_Egyptian_Muse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www.hudsonvalleyscoliosis.com/king-tutankhamun-scoliosi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simonak.eu/index.php?stranka=pages/h_k/11_4.ht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oocities.org/westhollywood/heights/6620/egyptske_muzeum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http://odkrywcy.pl/query,Tutanchamon,szukaj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valda.wz.cz/soud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http://www.historieegypta.ic.cz/mumifikace.htm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historieegypta.ic.cz/mumifikace.html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tcf.ua.edu/Classes/Jbutler/T389/ITHistoryOutline.htm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annoyzview.wordpress.com/2011/10/21/was-tutankhamun-murdered-or-did-he-die-of-natural-cause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KuLTURA</a:t>
            </a:r>
            <a:r>
              <a:rPr lang="cs-CZ" dirty="0" smtClean="0"/>
              <a:t>  EGYPTA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MUMIE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91640" y="908720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977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Kultura v dějinách</a:t>
            </a:r>
          </a:p>
          <a:p>
            <a:r>
              <a:rPr lang="cs-CZ" dirty="0" smtClean="0"/>
              <a:t>Egypt – Mumie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číslo:1.19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 : mumifikace, mumie, kanopy, Kniha mrtvých, natrium, amulety, sarkofág</a:t>
            </a:r>
          </a:p>
          <a:p>
            <a:r>
              <a:rPr lang="cs-CZ" dirty="0" smtClean="0"/>
              <a:t>Třída :  dějepis 6                 Datum</a:t>
            </a:r>
            <a:r>
              <a:rPr lang="cs-CZ" smtClean="0"/>
              <a:t>: 13.6.2013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218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Prezentace je zhotovena pro výklad o mumiích</a:t>
            </a:r>
          </a:p>
          <a:p>
            <a:r>
              <a:rPr lang="cs-CZ" dirty="0" smtClean="0"/>
              <a:t>1)- 3) úvodní stránky</a:t>
            </a:r>
          </a:p>
          <a:p>
            <a:r>
              <a:rPr lang="cs-CZ" dirty="0" smtClean="0"/>
              <a:t>4) Co jsou mumie?</a:t>
            </a:r>
          </a:p>
          <a:p>
            <a:r>
              <a:rPr lang="cs-CZ" dirty="0" smtClean="0"/>
              <a:t>5)-7) obrázky mumií</a:t>
            </a:r>
          </a:p>
          <a:p>
            <a:r>
              <a:rPr lang="cs-CZ" dirty="0" smtClean="0"/>
              <a:t>8) mumie zvířat</a:t>
            </a:r>
          </a:p>
          <a:p>
            <a:r>
              <a:rPr lang="cs-CZ" dirty="0" smtClean="0"/>
              <a:t>9) Jak se dělá mumie?</a:t>
            </a:r>
          </a:p>
          <a:p>
            <a:r>
              <a:rPr lang="cs-CZ" dirty="0" smtClean="0"/>
              <a:t>10) </a:t>
            </a:r>
            <a:r>
              <a:rPr lang="cs-CZ" dirty="0" err="1" smtClean="0"/>
              <a:t>Kanupy</a:t>
            </a:r>
            <a:endParaRPr lang="cs-CZ" dirty="0" smtClean="0"/>
          </a:p>
          <a:p>
            <a:r>
              <a:rPr lang="cs-CZ" dirty="0" smtClean="0"/>
              <a:t>11) Jak se mumie balila?</a:t>
            </a:r>
          </a:p>
          <a:p>
            <a:r>
              <a:rPr lang="cs-CZ" dirty="0" smtClean="0"/>
              <a:t>12) amulety</a:t>
            </a:r>
          </a:p>
          <a:p>
            <a:r>
              <a:rPr lang="cs-CZ" dirty="0" smtClean="0"/>
              <a:t>13) masky mumií</a:t>
            </a:r>
          </a:p>
          <a:p>
            <a:r>
              <a:rPr lang="cs-CZ" dirty="0" smtClean="0"/>
              <a:t>14)- 16)  maska, rakev Tutanchamona</a:t>
            </a:r>
          </a:p>
          <a:p>
            <a:r>
              <a:rPr lang="cs-CZ" dirty="0" smtClean="0"/>
              <a:t>17) rakve mumií</a:t>
            </a:r>
          </a:p>
          <a:p>
            <a:r>
              <a:rPr lang="cs-CZ" dirty="0" smtClean="0"/>
              <a:t>18) sarkofág</a:t>
            </a:r>
          </a:p>
          <a:p>
            <a:r>
              <a:rPr lang="cs-CZ" dirty="0" smtClean="0"/>
              <a:t>19) egyptská Kniha mrtvých</a:t>
            </a:r>
          </a:p>
          <a:p>
            <a:r>
              <a:rPr lang="cs-CZ" dirty="0" smtClean="0"/>
              <a:t>20) papyrus „Boží soud“</a:t>
            </a:r>
          </a:p>
          <a:p>
            <a:r>
              <a:rPr lang="cs-CZ" dirty="0" smtClean="0"/>
              <a:t>21) mumifikovaná hlava</a:t>
            </a:r>
          </a:p>
          <a:p>
            <a:r>
              <a:rPr lang="cs-CZ" dirty="0" smtClean="0"/>
              <a:t>22) otázky pro opakování</a:t>
            </a:r>
          </a:p>
          <a:p>
            <a:r>
              <a:rPr lang="cs-CZ" dirty="0" smtClean="0"/>
              <a:t>23) 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900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mumie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zachovaná těla zemřelých lidí nebo zvířat</a:t>
            </a:r>
          </a:p>
          <a:p>
            <a:r>
              <a:rPr lang="cs-CZ" dirty="0" smtClean="0"/>
              <a:t>poprvé nazvána těla starých Egypťanů</a:t>
            </a:r>
          </a:p>
          <a:p>
            <a:r>
              <a:rPr lang="cs-CZ" dirty="0" smtClean="0"/>
              <a:t>mumie = každé mrtvé tělo, jež trvá ve své kůži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673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mumie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Zachovala se náhodou</a:t>
            </a:r>
          </a:p>
          <a:p>
            <a:r>
              <a:rPr lang="cs-CZ" dirty="0" smtClean="0"/>
              <a:t>V suchém písku</a:t>
            </a:r>
          </a:p>
          <a:p>
            <a:r>
              <a:rPr lang="cs-CZ" dirty="0" smtClean="0"/>
              <a:t>Ve zmrzlé zemi</a:t>
            </a:r>
          </a:p>
          <a:p>
            <a:r>
              <a:rPr lang="cs-CZ" dirty="0" smtClean="0"/>
              <a:t>V močálu</a:t>
            </a:r>
            <a:endParaRPr lang="cs-CZ" dirty="0"/>
          </a:p>
        </p:txBody>
      </p:sp>
      <p:pic>
        <p:nvPicPr>
          <p:cNvPr id="7" name="Zástupný symbol pro obsah 6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8709" y="1600200"/>
            <a:ext cx="3023182" cy="4724400"/>
          </a:xfrm>
        </p:spPr>
      </p:pic>
    </p:spTree>
    <p:extLst>
      <p:ext uri="{BB962C8B-B14F-4D97-AF65-F5344CB8AC3E}">
        <p14:creationId xmlns:p14="http://schemas.microsoft.com/office/powerpoint/2010/main" xmlns="" val="10463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žena z Peru                   Eskymácký chlapec</a:t>
            </a:r>
            <a:endParaRPr lang="cs-CZ" dirty="0"/>
          </a:p>
        </p:txBody>
      </p:sp>
      <p:pic>
        <p:nvPicPr>
          <p:cNvPr id="6" name="Zástupný symbol pro obsah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6740" y="1556792"/>
            <a:ext cx="2328559" cy="4437112"/>
          </a:xfrm>
        </p:spPr>
      </p:pic>
      <p:pic>
        <p:nvPicPr>
          <p:cNvPr id="4" name="Obrázek 3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556792"/>
            <a:ext cx="3726030" cy="4478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8453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Sněžný muž   </a:t>
            </a:r>
            <a:r>
              <a:rPr lang="cs-CZ" dirty="0" err="1" smtClean="0"/>
              <a:t>Ötzi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5450" y="1850231"/>
            <a:ext cx="5905500" cy="3933825"/>
          </a:xfrm>
        </p:spPr>
      </p:pic>
    </p:spTree>
    <p:extLst>
      <p:ext uri="{BB962C8B-B14F-4D97-AF65-F5344CB8AC3E}">
        <p14:creationId xmlns:p14="http://schemas.microsoft.com/office/powerpoint/2010/main" xmlns="" val="334420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r>
              <a:rPr lang="cs-CZ" dirty="0" smtClean="0"/>
              <a:t>Mumie sokola        mumie  kočky</a:t>
            </a:r>
            <a:endParaRPr lang="cs-CZ" dirty="0"/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700808"/>
            <a:ext cx="3402378" cy="4536504"/>
          </a:xfrm>
          <a:prstGeom prst="rect">
            <a:avLst/>
          </a:prstGeom>
        </p:spPr>
      </p:pic>
      <p:pic>
        <p:nvPicPr>
          <p:cNvPr id="7" name="Zástupný symbol pro obsah 6">
            <a:hlinkClick r:id="rId4"/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1700808"/>
            <a:ext cx="4387039" cy="4525962"/>
          </a:xfrm>
        </p:spPr>
      </p:pic>
    </p:spTree>
    <p:extLst>
      <p:ext uri="{BB962C8B-B14F-4D97-AF65-F5344CB8AC3E}">
        <p14:creationId xmlns:p14="http://schemas.microsoft.com/office/powerpoint/2010/main" xmlns="" val="63665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dělá mumie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Nejdříve se tělo vysuší pomocí NATRONU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(přírodní sůl)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vysouší, zabíjí bakterie, rozpouští tuky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asi 40 dní</a:t>
            </a:r>
          </a:p>
          <a:p>
            <a:r>
              <a:rPr lang="cs-CZ" dirty="0" smtClean="0"/>
              <a:t>Vyndají se důležité orgány – nechá je jen srdce</a:t>
            </a:r>
          </a:p>
          <a:p>
            <a:r>
              <a:rPr lang="cs-CZ" dirty="0" smtClean="0"/>
              <a:t>Tělo je  omyto palmovým vínem a aromatickými látkami</a:t>
            </a:r>
          </a:p>
          <a:p>
            <a:r>
              <a:rPr lang="cs-CZ" dirty="0" smtClean="0"/>
              <a:t>Tělo je potřeno směsí oleje, vosku, natronu, arabské gumy  (aby nepraskala kůže)</a:t>
            </a:r>
          </a:p>
          <a:p>
            <a:r>
              <a:rPr lang="cs-CZ" dirty="0" smtClean="0"/>
              <a:t>Tělo bylo vycpáno plátnem, pískem nebo pilinami</a:t>
            </a:r>
          </a:p>
        </p:txBody>
      </p:sp>
    </p:spTree>
    <p:extLst>
      <p:ext uri="{BB962C8B-B14F-4D97-AF65-F5344CB8AC3E}">
        <p14:creationId xmlns:p14="http://schemas.microsoft.com/office/powerpoint/2010/main" xmlns="" val="80411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Kam se ukládaly důležité orgány = </a:t>
            </a:r>
            <a:r>
              <a:rPr lang="cs-CZ" dirty="0" err="1" smtClean="0"/>
              <a:t>KANoPY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játra            střeva         plíce          žaludek</a:t>
            </a:r>
            <a:endParaRPr lang="cs-CZ" dirty="0"/>
          </a:p>
        </p:txBody>
      </p:sp>
      <p:pic>
        <p:nvPicPr>
          <p:cNvPr id="3" name="Zástupný symbol pro obsah 2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132856"/>
            <a:ext cx="8784976" cy="4481225"/>
          </a:xfrm>
        </p:spPr>
      </p:pic>
    </p:spTree>
    <p:extLst>
      <p:ext uri="{BB962C8B-B14F-4D97-AF65-F5344CB8AC3E}">
        <p14:creationId xmlns:p14="http://schemas.microsoft.com/office/powerpoint/2010/main" xmlns="" val="338227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mumie balila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868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Do pruhů plátna</a:t>
            </a:r>
          </a:p>
          <a:p>
            <a:r>
              <a:rPr lang="cs-CZ" dirty="0" smtClean="0"/>
              <a:t>Do širokých a dlouhých pláten = rubášů</a:t>
            </a:r>
          </a:p>
          <a:p>
            <a:r>
              <a:rPr lang="cs-CZ" dirty="0" smtClean="0"/>
              <a:t>Na 1 mumii se počítalo s 20 vrstvami bandáže</a:t>
            </a:r>
          </a:p>
          <a:p>
            <a:r>
              <a:rPr lang="cs-CZ" dirty="0" smtClean="0"/>
              <a:t>1. vrstva –rubáš</a:t>
            </a:r>
          </a:p>
          <a:p>
            <a:r>
              <a:rPr lang="cs-CZ" dirty="0" smtClean="0"/>
              <a:t>2. vrstva omotání prstů u rukou a nohou</a:t>
            </a:r>
          </a:p>
          <a:p>
            <a:r>
              <a:rPr lang="cs-CZ" dirty="0" smtClean="0"/>
              <a:t>3. vrstva - pás se vedl od pravého ramene k hlavě přes hlavu pod bradou a zauzlil se na temeni</a:t>
            </a:r>
          </a:p>
          <a:p>
            <a:r>
              <a:rPr lang="cs-CZ" dirty="0" smtClean="0"/>
              <a:t>Jednotlivé postupy balení se měnily- proto </a:t>
            </a:r>
            <a:r>
              <a:rPr lang="cs-CZ" dirty="0" smtClean="0"/>
              <a:t>poznáme, </a:t>
            </a:r>
            <a:r>
              <a:rPr lang="cs-CZ" dirty="0" smtClean="0"/>
              <a:t>z které doby mumie pochází</a:t>
            </a:r>
          </a:p>
          <a:p>
            <a:r>
              <a:rPr lang="cs-CZ" dirty="0" smtClean="0"/>
              <a:t>Mezi bandáž se vkládaly ochranné amulety, které  měly podobu zvířat, rostlin nebo lidských hlav</a:t>
            </a:r>
          </a:p>
          <a:p>
            <a:r>
              <a:rPr lang="cs-CZ" dirty="0" smtClean="0"/>
              <a:t>Vkládaly se sem i šperky zemřelého</a:t>
            </a:r>
          </a:p>
          <a:p>
            <a:r>
              <a:rPr lang="cs-CZ" dirty="0" smtClean="0"/>
              <a:t>Plátno se potíralo lepkavou, tekutou smolou</a:t>
            </a:r>
          </a:p>
          <a:p>
            <a:r>
              <a:rPr lang="cs-CZ" dirty="0" smtClean="0"/>
              <a:t>Schnutí trvalo asi 15 dní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53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1484784"/>
            <a:ext cx="1905000" cy="2876550"/>
          </a:xfrm>
          <a:prstGeom prst="rect">
            <a:avLst/>
          </a:prstGeom>
        </p:spPr>
      </p:pic>
      <p:pic>
        <p:nvPicPr>
          <p:cNvPr id="8" name="Zástupný symbol pro obsah 7">
            <a:hlinkClick r:id="rId4"/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523913"/>
            <a:ext cx="2160240" cy="275173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AmuletY</a:t>
            </a:r>
            <a:r>
              <a:rPr lang="cs-CZ" dirty="0" smtClean="0"/>
              <a:t> :</a:t>
            </a:r>
            <a:br>
              <a:rPr lang="cs-CZ" dirty="0" smtClean="0"/>
            </a:br>
            <a:r>
              <a:rPr lang="cs-CZ" dirty="0" smtClean="0"/>
              <a:t> ISIS        kříž  </a:t>
            </a:r>
            <a:r>
              <a:rPr lang="cs-CZ" dirty="0" err="1" smtClean="0"/>
              <a:t>anch</a:t>
            </a:r>
            <a:r>
              <a:rPr lang="cs-CZ" dirty="0" smtClean="0"/>
              <a:t>      ANUP          skarabeus</a:t>
            </a:r>
            <a:endParaRPr lang="cs-CZ" dirty="0"/>
          </a:p>
        </p:txBody>
      </p:sp>
      <p:pic>
        <p:nvPicPr>
          <p:cNvPr id="9" name="Obrázek 8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3428" y="3789040"/>
            <a:ext cx="2952328" cy="2952328"/>
          </a:xfrm>
          <a:prstGeom prst="rect">
            <a:avLst/>
          </a:prstGeom>
        </p:spPr>
      </p:pic>
      <p:pic>
        <p:nvPicPr>
          <p:cNvPr id="11" name="Obrázek 10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0152" y="3861048"/>
            <a:ext cx="289483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862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Masky mumií: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868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Maska chránila obličej</a:t>
            </a:r>
          </a:p>
          <a:p>
            <a:r>
              <a:rPr lang="cs-CZ" dirty="0" smtClean="0"/>
              <a:t>Někdy nahrazovala  celou hlavu</a:t>
            </a:r>
          </a:p>
          <a:p>
            <a:r>
              <a:rPr lang="cs-CZ" dirty="0" smtClean="0"/>
              <a:t>Dána proto, aby se duše vrátila do hrobu do správného těla</a:t>
            </a:r>
          </a:p>
          <a:p>
            <a:r>
              <a:rPr lang="cs-CZ" dirty="0" smtClean="0"/>
              <a:t>Masky faraonů byly z ryzího zlata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(zlato představovalo tělo boha Slunce)</a:t>
            </a:r>
          </a:p>
          <a:p>
            <a:r>
              <a:rPr lang="cs-CZ" dirty="0" smtClean="0"/>
              <a:t>Masky chudších – z kartonáže – za vlhka se modelovala přímo na tváři – slepena sádrou a smůlou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787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Maska Tutanchamona</a:t>
            </a:r>
            <a:endParaRPr lang="cs-CZ" dirty="0"/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836711"/>
            <a:ext cx="3960440" cy="5720307"/>
          </a:xfrm>
          <a:prstGeom prst="rect">
            <a:avLst/>
          </a:prstGeom>
        </p:spPr>
      </p:pic>
      <p:pic>
        <p:nvPicPr>
          <p:cNvPr id="5" name="Zástupný symbol pro obsah 4">
            <a:hlinkClick r:id="rId4"/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2132856"/>
            <a:ext cx="4555275" cy="2847047"/>
          </a:xfrm>
        </p:spPr>
      </p:pic>
    </p:spTree>
    <p:extLst>
      <p:ext uri="{BB962C8B-B14F-4D97-AF65-F5344CB8AC3E}">
        <p14:creationId xmlns:p14="http://schemas.microsoft.com/office/powerpoint/2010/main" xmlns="" val="222551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Sarkofág  Tutanchamona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5" y="1835461"/>
            <a:ext cx="8071068" cy="3825787"/>
          </a:xfrm>
        </p:spPr>
      </p:pic>
    </p:spTree>
    <p:extLst>
      <p:ext uri="{BB962C8B-B14F-4D97-AF65-F5344CB8AC3E}">
        <p14:creationId xmlns:p14="http://schemas.microsoft.com/office/powerpoint/2010/main" xmlns="" val="214638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Tutanchamonova maska</a:t>
            </a:r>
            <a:br>
              <a:rPr lang="cs-CZ" dirty="0" smtClean="0"/>
            </a:br>
            <a:r>
              <a:rPr lang="cs-CZ" dirty="0" smtClean="0"/>
              <a:t>a  rakev</a:t>
            </a:r>
            <a:endParaRPr lang="cs-CZ" dirty="0"/>
          </a:p>
        </p:txBody>
      </p:sp>
      <p:pic>
        <p:nvPicPr>
          <p:cNvPr id="7" name="Zástupný symbol pro obsah 6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260648"/>
            <a:ext cx="2501315" cy="3731245"/>
          </a:xfrm>
        </p:spPr>
      </p:pic>
      <p:pic>
        <p:nvPicPr>
          <p:cNvPr id="3" name="Obrázek 2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932" y="2996952"/>
            <a:ext cx="6060042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899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Rakve mumií</a:t>
            </a:r>
            <a:endParaRPr lang="cs-CZ" dirty="0"/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484784"/>
            <a:ext cx="3115444" cy="5028436"/>
          </a:xfrm>
          <a:prstGeom prst="rect">
            <a:avLst/>
          </a:prstGeom>
        </p:spPr>
      </p:pic>
      <p:pic>
        <p:nvPicPr>
          <p:cNvPr id="6" name="Zástupný symbol pro obsah 5">
            <a:hlinkClick r:id="rId4"/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352421"/>
            <a:ext cx="3816424" cy="6160799"/>
          </a:xfrm>
        </p:spPr>
      </p:pic>
    </p:spTree>
    <p:extLst>
      <p:ext uri="{BB962C8B-B14F-4D97-AF65-F5344CB8AC3E}">
        <p14:creationId xmlns:p14="http://schemas.microsoft.com/office/powerpoint/2010/main" xmlns="" val="154592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Rakev mumie se ukládala do sarkofágu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1484784"/>
            <a:ext cx="5241783" cy="5032112"/>
          </a:xfrm>
        </p:spPr>
      </p:pic>
    </p:spTree>
    <p:extLst>
      <p:ext uri="{BB962C8B-B14F-4D97-AF65-F5344CB8AC3E}">
        <p14:creationId xmlns:p14="http://schemas.microsoft.com/office/powerpoint/2010/main" xmlns="" val="414545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Egyptská kniha mrtvých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Sbírka magických formulí</a:t>
            </a:r>
          </a:p>
          <a:p>
            <a:r>
              <a:rPr lang="cs-CZ" dirty="0" smtClean="0"/>
              <a:t>Sepsána asi 1400 př.n.l. na svitky papyru</a:t>
            </a:r>
          </a:p>
          <a:p>
            <a:r>
              <a:rPr lang="cs-CZ" dirty="0" smtClean="0"/>
              <a:t>Formule měla pomoci mrtvému na onen svět</a:t>
            </a:r>
          </a:p>
          <a:p>
            <a:r>
              <a:rPr lang="cs-CZ" dirty="0" smtClean="0"/>
              <a:t>Sbírka obsahuje 200 formulí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nazývána jako „magická slova pro vycházení na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světlo denní“</a:t>
            </a:r>
          </a:p>
          <a:p>
            <a:pPr marL="0" indent="0">
              <a:buNone/>
            </a:pPr>
            <a:r>
              <a:rPr lang="cs-CZ" dirty="0" smtClean="0"/>
              <a:t>Každý člověk má několik duší. </a:t>
            </a:r>
          </a:p>
          <a:p>
            <a:pPr marL="0" indent="0">
              <a:buNone/>
            </a:pPr>
            <a:r>
              <a:rPr lang="cs-CZ" dirty="0" smtClean="0"/>
              <a:t>Nejdůležitější je KA a BA.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/>
              <a:t>Ka</a:t>
            </a:r>
            <a:r>
              <a:rPr lang="cs-CZ" dirty="0" smtClean="0"/>
              <a:t> = energie k životu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Ba = představuje povahu a schopnost přemísťovat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obvykle zobrazována jako pták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354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Boží soud před vstupem do říše mrtvých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484784"/>
            <a:ext cx="7328087" cy="4464496"/>
          </a:xfrm>
        </p:spPr>
      </p:pic>
    </p:spTree>
    <p:extLst>
      <p:ext uri="{BB962C8B-B14F-4D97-AF65-F5344CB8AC3E}">
        <p14:creationId xmlns:p14="http://schemas.microsoft.com/office/powerpoint/2010/main" xmlns="" val="21518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Mumifikovaná hlava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5075" y="1674019"/>
            <a:ext cx="4286250" cy="4286250"/>
          </a:xfrm>
        </p:spPr>
      </p:pic>
    </p:spTree>
    <p:extLst>
      <p:ext uri="{BB962C8B-B14F-4D97-AF65-F5344CB8AC3E}">
        <p14:creationId xmlns:p14="http://schemas.microsoft.com/office/powerpoint/2010/main" xmlns="" val="290378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Dokážeš vysvětlit co je to MUMIE ?</a:t>
            </a:r>
          </a:p>
          <a:p>
            <a:r>
              <a:rPr lang="cs-CZ" dirty="0" smtClean="0"/>
              <a:t>2) Jak se postupuje při mumifikaci těla ?</a:t>
            </a:r>
          </a:p>
          <a:p>
            <a:r>
              <a:rPr lang="cs-CZ" dirty="0" smtClean="0"/>
              <a:t>3) Co to je  AMULET ?</a:t>
            </a:r>
          </a:p>
          <a:p>
            <a:r>
              <a:rPr lang="cs-CZ" dirty="0" smtClean="0"/>
              <a:t>4) Proč se mumiím dávaly masky?</a:t>
            </a:r>
          </a:p>
          <a:p>
            <a:r>
              <a:rPr lang="cs-CZ" dirty="0" smtClean="0"/>
              <a:t>5) Kam se ukládaly vnitřnosti zemřelého?</a:t>
            </a:r>
          </a:p>
          <a:p>
            <a:r>
              <a:rPr lang="cs-CZ" dirty="0" smtClean="0"/>
              <a:t>6) Jak nazýváme kamenný náhrobek mumií?</a:t>
            </a:r>
          </a:p>
          <a:p>
            <a:r>
              <a:rPr lang="cs-CZ" dirty="0" smtClean="0"/>
              <a:t>7) Co víš o egyptské Knize mrtvých?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498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byly vybrány z prohlížeče Google a jsou jim vloženy hypertextové odkazy   dne:30.12.2013</a:t>
            </a:r>
            <a:endParaRPr lang="cs-CZ" dirty="0"/>
          </a:p>
          <a:p>
            <a:r>
              <a:rPr lang="cs-CZ" dirty="0"/>
              <a:t>JAMES PUTNAM. Mumie. Vydání první. Praha: Fortuna </a:t>
            </a:r>
            <a:r>
              <a:rPr lang="cs-CZ" dirty="0" err="1"/>
              <a:t>Print</a:t>
            </a:r>
            <a:r>
              <a:rPr lang="cs-CZ" dirty="0"/>
              <a:t>, 1995. ISBN 80-85873-35-4.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979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474</TotalTime>
  <Words>624</Words>
  <Application>Microsoft Office PowerPoint</Application>
  <PresentationFormat>Předvádění na obrazovce (4:3)</PresentationFormat>
  <Paragraphs>102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KuLTURA  EGYPTA</vt:lpstr>
      <vt:lpstr>anotace</vt:lpstr>
      <vt:lpstr>Metodický návod:</vt:lpstr>
      <vt:lpstr>Co jsou mumie ?</vt:lpstr>
      <vt:lpstr>Přirozená mumie</vt:lpstr>
      <vt:lpstr>  žena z Peru                   Eskymácký chlapec</vt:lpstr>
      <vt:lpstr>Sněžný muž   Ötzi</vt:lpstr>
      <vt:lpstr>Mumie sokola        mumie  kočky</vt:lpstr>
      <vt:lpstr>Jak se dělá mumie :</vt:lpstr>
      <vt:lpstr>Kam se ukládaly důležité orgány = KANoPY játra            střeva         plíce          žaludek</vt:lpstr>
      <vt:lpstr>Jak se mumie balila :</vt:lpstr>
      <vt:lpstr>AmuletY :  ISIS        kříž  anch      ANUP          skarabeus</vt:lpstr>
      <vt:lpstr>Masky mumií:</vt:lpstr>
      <vt:lpstr>                                        Maska Tutanchamona</vt:lpstr>
      <vt:lpstr>Sarkofág  Tutanchamona</vt:lpstr>
      <vt:lpstr>Tutanchamonova maska a  rakev</vt:lpstr>
      <vt:lpstr>Rakve mumií</vt:lpstr>
      <vt:lpstr>Rakev mumie se ukládala do sarkofágu</vt:lpstr>
      <vt:lpstr>Egyptská kniha mrtvých</vt:lpstr>
      <vt:lpstr>Boží soud před vstupem do říše mrtvých</vt:lpstr>
      <vt:lpstr>Mumifikovaná hlava</vt:lpstr>
      <vt:lpstr>Otázky pro opakování:</vt:lpstr>
      <vt:lpstr>Zdroje :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Blazkova</dc:creator>
  <cp:lastModifiedBy>Dum</cp:lastModifiedBy>
  <cp:revision>40</cp:revision>
  <dcterms:created xsi:type="dcterms:W3CDTF">2012-04-21T15:01:47Z</dcterms:created>
  <dcterms:modified xsi:type="dcterms:W3CDTF">2014-03-08T11:00:46Z</dcterms:modified>
</cp:coreProperties>
</file>