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handoutMasterIdLst>
    <p:handoutMasterId r:id="rId18"/>
  </p:handoutMasterIdLst>
  <p:sldIdLst>
    <p:sldId id="261" r:id="rId2"/>
    <p:sldId id="263" r:id="rId3"/>
    <p:sldId id="265" r:id="rId4"/>
    <p:sldId id="266" r:id="rId5"/>
    <p:sldId id="271" r:id="rId6"/>
    <p:sldId id="270" r:id="rId7"/>
    <p:sldId id="269" r:id="rId8"/>
    <p:sldId id="273" r:id="rId9"/>
    <p:sldId id="274" r:id="rId10"/>
    <p:sldId id="272" r:id="rId11"/>
    <p:sldId id="268" r:id="rId12"/>
    <p:sldId id="267" r:id="rId13"/>
    <p:sldId id="277" r:id="rId14"/>
    <p:sldId id="262" r:id="rId15"/>
    <p:sldId id="276" r:id="rId16"/>
    <p:sldId id="275" r:id="rId17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18" autoAdjust="0"/>
  </p:normalViewPr>
  <p:slideViewPr>
    <p:cSldViewPr>
      <p:cViewPr>
        <p:scale>
          <a:sx n="80" d="100"/>
          <a:sy n="80" d="100"/>
        </p:scale>
        <p:origin x="-216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A802-E542-44F9-8416-8BB34D71BC99}" type="datetimeFigureOut">
              <a:rPr lang="cs-CZ" smtClean="0"/>
              <a:t>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6A85F-9A18-489B-9F60-BBC923367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2910" y="2838124"/>
            <a:ext cx="8072494" cy="30285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8. 3. 2014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VY_32_INOVACE_6B_M2_10 Magické čtverce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Magické čtverce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čísel 0-20, sčítání, odčítání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dočítání do daného čísla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77906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8043890" cy="2339973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Žáci </a:t>
            </a:r>
            <a:r>
              <a:rPr lang="cs-CZ" sz="2000" dirty="0" smtClean="0"/>
              <a:t>doplňují čísla do jednotlivých okének tak, aby se součet všech </a:t>
            </a:r>
            <a:r>
              <a:rPr lang="cs-CZ" sz="2000" dirty="0" smtClean="0"/>
              <a:t>čísel ve </a:t>
            </a:r>
            <a:r>
              <a:rPr lang="cs-CZ" sz="2000" dirty="0" smtClean="0"/>
              <a:t>sloupci i v řádce rovnal zadanému číslu</a:t>
            </a:r>
            <a:r>
              <a:rPr lang="cs-CZ" sz="2000" dirty="0" smtClean="0"/>
              <a:t>.</a:t>
            </a:r>
          </a:p>
          <a:p>
            <a:pPr>
              <a:buNone/>
            </a:pPr>
            <a:r>
              <a:rPr lang="cs-CZ" sz="2000" dirty="0" smtClean="0"/>
              <a:t>Po vytisknutí a </a:t>
            </a:r>
            <a:r>
              <a:rPr lang="cs-CZ" sz="2000" dirty="0" err="1" smtClean="0"/>
              <a:t>zalaminování</a:t>
            </a:r>
            <a:r>
              <a:rPr lang="cs-CZ" sz="2000" dirty="0" smtClean="0"/>
              <a:t> lze čtverce používat k opakovanému procvičování (psát </a:t>
            </a:r>
            <a:r>
              <a:rPr lang="cs-CZ" sz="2000" dirty="0" err="1" smtClean="0"/>
              <a:t>fixou</a:t>
            </a:r>
            <a:r>
              <a:rPr lang="cs-CZ" sz="2000" dirty="0" smtClean="0"/>
              <a:t> na stírací tabulku).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642910" y="1191268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9" y="1725422"/>
          <a:ext cx="3214709" cy="3275214"/>
        </p:xfrm>
        <a:graphic>
          <a:graphicData uri="http://schemas.openxmlformats.org/drawingml/2006/table">
            <a:tbl>
              <a:tblPr/>
              <a:tblGrid>
                <a:gridCol w="519009"/>
                <a:gridCol w="898357"/>
                <a:gridCol w="898357"/>
                <a:gridCol w="898986"/>
              </a:tblGrid>
              <a:tr h="5000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11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14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14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14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86314" y="2071677"/>
          <a:ext cx="3286149" cy="3357587"/>
        </p:xfrm>
        <a:graphic>
          <a:graphicData uri="http://schemas.openxmlformats.org/drawingml/2006/table">
            <a:tbl>
              <a:tblPr/>
              <a:tblGrid>
                <a:gridCol w="530543"/>
                <a:gridCol w="918321"/>
                <a:gridCol w="918321"/>
                <a:gridCol w="918964"/>
              </a:tblGrid>
              <a:tr h="6606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11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89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89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897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2" y="2143117"/>
          <a:ext cx="3286148" cy="3286147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245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12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929190" y="1357298"/>
          <a:ext cx="3286148" cy="3286147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245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12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0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857752" y="2285992"/>
          <a:ext cx="3286148" cy="3214710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087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13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42910" y="1571612"/>
          <a:ext cx="3286148" cy="3286147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245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13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00628" y="2214554"/>
          <a:ext cx="3286148" cy="3286147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245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14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14348" y="1428736"/>
          <a:ext cx="3286148" cy="3214710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087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14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00628" y="1428736"/>
          <a:ext cx="3214709" cy="3214710"/>
        </p:xfrm>
        <a:graphic>
          <a:graphicData uri="http://schemas.openxmlformats.org/drawingml/2006/table">
            <a:tbl>
              <a:tblPr/>
              <a:tblGrid>
                <a:gridCol w="519009"/>
                <a:gridCol w="898357"/>
                <a:gridCol w="898357"/>
                <a:gridCol w="898986"/>
              </a:tblGrid>
              <a:tr h="7087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15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786" y="1714488"/>
          <a:ext cx="3286148" cy="3214710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087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15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1428736"/>
          <a:ext cx="3286148" cy="3286147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245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16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929190" y="1857364"/>
          <a:ext cx="3286148" cy="3286149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24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16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71472" y="1357298"/>
          <a:ext cx="3214709" cy="3286147"/>
        </p:xfrm>
        <a:graphic>
          <a:graphicData uri="http://schemas.openxmlformats.org/drawingml/2006/table">
            <a:tbl>
              <a:tblPr/>
              <a:tblGrid>
                <a:gridCol w="519009"/>
                <a:gridCol w="898357"/>
                <a:gridCol w="898357"/>
                <a:gridCol w="898986"/>
              </a:tblGrid>
              <a:tr h="7245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17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786314" y="1857364"/>
          <a:ext cx="3357587" cy="3429025"/>
        </p:xfrm>
        <a:graphic>
          <a:graphicData uri="http://schemas.openxmlformats.org/drawingml/2006/table">
            <a:tbl>
              <a:tblPr/>
              <a:tblGrid>
                <a:gridCol w="542076"/>
                <a:gridCol w="938285"/>
                <a:gridCol w="938285"/>
                <a:gridCol w="938941"/>
              </a:tblGrid>
              <a:tr h="7560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17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11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1428736"/>
          <a:ext cx="3214709" cy="3429025"/>
        </p:xfrm>
        <a:graphic>
          <a:graphicData uri="http://schemas.openxmlformats.org/drawingml/2006/table">
            <a:tbl>
              <a:tblPr/>
              <a:tblGrid>
                <a:gridCol w="519009"/>
                <a:gridCol w="898357"/>
                <a:gridCol w="898357"/>
                <a:gridCol w="898986"/>
              </a:tblGrid>
              <a:tr h="7560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18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00628" y="1928802"/>
          <a:ext cx="3286148" cy="3357586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40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18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24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24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724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71472" y="1428736"/>
          <a:ext cx="3214709" cy="3429023"/>
        </p:xfrm>
        <a:graphic>
          <a:graphicData uri="http://schemas.openxmlformats.org/drawingml/2006/table">
            <a:tbl>
              <a:tblPr/>
              <a:tblGrid>
                <a:gridCol w="519009"/>
                <a:gridCol w="898357"/>
                <a:gridCol w="898357"/>
                <a:gridCol w="898986"/>
              </a:tblGrid>
              <a:tr h="7560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19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>
                          <a:latin typeface="Calibri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714876" y="2000240"/>
          <a:ext cx="3214709" cy="3286147"/>
        </p:xfrm>
        <a:graphic>
          <a:graphicData uri="http://schemas.openxmlformats.org/drawingml/2006/table">
            <a:tbl>
              <a:tblPr/>
              <a:tblGrid>
                <a:gridCol w="519009"/>
                <a:gridCol w="898357"/>
                <a:gridCol w="898357"/>
                <a:gridCol w="898986"/>
              </a:tblGrid>
              <a:tr h="7245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19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38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1571612"/>
          <a:ext cx="3286148" cy="3429023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560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20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10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929190" y="2143116"/>
          <a:ext cx="3286148" cy="3214710"/>
        </p:xfrm>
        <a:graphic>
          <a:graphicData uri="http://schemas.openxmlformats.org/drawingml/2006/table">
            <a:tbl>
              <a:tblPr/>
              <a:tblGrid>
                <a:gridCol w="530542"/>
                <a:gridCol w="918321"/>
                <a:gridCol w="918321"/>
                <a:gridCol w="918964"/>
              </a:tblGrid>
              <a:tr h="70876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Calibri"/>
                          <a:ea typeface="Times New Roman"/>
                          <a:cs typeface="Times New Roman"/>
                        </a:rPr>
                        <a:t>20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531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>
                          <a:latin typeface="Calibri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6" y="960834"/>
          <a:ext cx="2500332" cy="2523744"/>
        </p:xfrm>
        <a:graphic>
          <a:graphicData uri="http://schemas.openxmlformats.org/drawingml/2006/table">
            <a:tbl>
              <a:tblPr/>
              <a:tblGrid>
                <a:gridCol w="403673"/>
                <a:gridCol w="698723"/>
                <a:gridCol w="698723"/>
                <a:gridCol w="699213"/>
              </a:tblGrid>
              <a:tr h="5853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11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3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3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539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286248" y="785794"/>
          <a:ext cx="2500329" cy="2523744"/>
        </p:xfrm>
        <a:graphic>
          <a:graphicData uri="http://schemas.openxmlformats.org/drawingml/2006/table">
            <a:tbl>
              <a:tblPr/>
              <a:tblGrid>
                <a:gridCol w="403673"/>
                <a:gridCol w="698722"/>
                <a:gridCol w="698722"/>
                <a:gridCol w="699212"/>
              </a:tblGrid>
              <a:tr h="59591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12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16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16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16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28596" y="3643314"/>
          <a:ext cx="2551118" cy="2523744"/>
        </p:xfrm>
        <a:graphic>
          <a:graphicData uri="http://schemas.openxmlformats.org/drawingml/2006/table">
            <a:tbl>
              <a:tblPr/>
              <a:tblGrid>
                <a:gridCol w="411874"/>
                <a:gridCol w="712915"/>
                <a:gridCol w="712915"/>
                <a:gridCol w="713414"/>
              </a:tblGrid>
              <a:tr h="57735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13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35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35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735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071934" y="3500438"/>
          <a:ext cx="2551118" cy="2523744"/>
        </p:xfrm>
        <a:graphic>
          <a:graphicData uri="http://schemas.openxmlformats.org/drawingml/2006/table">
            <a:tbl>
              <a:tblPr/>
              <a:tblGrid>
                <a:gridCol w="411873"/>
                <a:gridCol w="712915"/>
                <a:gridCol w="712915"/>
                <a:gridCol w="713415"/>
              </a:tblGrid>
              <a:tr h="59749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14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52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52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525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728" y="928670"/>
          <a:ext cx="2571767" cy="2714644"/>
        </p:xfrm>
        <a:graphic>
          <a:graphicData uri="http://schemas.openxmlformats.org/drawingml/2006/table">
            <a:tbl>
              <a:tblPr/>
              <a:tblGrid>
                <a:gridCol w="415206"/>
                <a:gridCol w="718686"/>
                <a:gridCol w="718686"/>
                <a:gridCol w="719189"/>
              </a:tblGrid>
              <a:tr h="73368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15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3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3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31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214942" y="928670"/>
          <a:ext cx="2500330" cy="2655246"/>
        </p:xfrm>
        <a:graphic>
          <a:graphicData uri="http://schemas.openxmlformats.org/drawingml/2006/table">
            <a:tbl>
              <a:tblPr/>
              <a:tblGrid>
                <a:gridCol w="403674"/>
                <a:gridCol w="698722"/>
                <a:gridCol w="698722"/>
                <a:gridCol w="699212"/>
              </a:tblGrid>
              <a:tr h="6188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16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47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47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477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10" y="3571876"/>
          <a:ext cx="2643207" cy="2643208"/>
        </p:xfrm>
        <a:graphic>
          <a:graphicData uri="http://schemas.openxmlformats.org/drawingml/2006/table">
            <a:tbl>
              <a:tblPr/>
              <a:tblGrid>
                <a:gridCol w="426741"/>
                <a:gridCol w="738649"/>
                <a:gridCol w="738649"/>
                <a:gridCol w="739168"/>
              </a:tblGrid>
              <a:tr h="6608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17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8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8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8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572000" y="3643314"/>
          <a:ext cx="2714644" cy="2762888"/>
        </p:xfrm>
        <a:graphic>
          <a:graphicData uri="http://schemas.openxmlformats.org/drawingml/2006/table">
            <a:tbl>
              <a:tblPr/>
              <a:tblGrid>
                <a:gridCol w="438274"/>
                <a:gridCol w="758613"/>
                <a:gridCol w="758613"/>
                <a:gridCol w="759144"/>
              </a:tblGrid>
              <a:tr h="6611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18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5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5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058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71472" y="1357299"/>
          <a:ext cx="2857520" cy="2802753"/>
        </p:xfrm>
        <a:graphic>
          <a:graphicData uri="http://schemas.openxmlformats.org/drawingml/2006/table">
            <a:tbl>
              <a:tblPr/>
              <a:tblGrid>
                <a:gridCol w="461341"/>
                <a:gridCol w="798540"/>
                <a:gridCol w="798540"/>
                <a:gridCol w="799099"/>
              </a:tblGrid>
              <a:tr h="6142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19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357686" y="2000241"/>
          <a:ext cx="2786082" cy="2802753"/>
        </p:xfrm>
        <a:graphic>
          <a:graphicData uri="http://schemas.openxmlformats.org/drawingml/2006/table">
            <a:tbl>
              <a:tblPr/>
              <a:tblGrid>
                <a:gridCol w="449808"/>
                <a:gridCol w="778576"/>
                <a:gridCol w="778576"/>
                <a:gridCol w="779122"/>
              </a:tblGrid>
              <a:tr h="6142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latin typeface="Calibri"/>
                          <a:ea typeface="Times New Roman"/>
                          <a:cs typeface="Times New Roman"/>
                        </a:rPr>
                        <a:t>20</a:t>
                      </a:r>
                      <a:endParaRPr lang="cs-CZ" sz="2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39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endParaRPr lang="cs-CZ" sz="2000" dirty="0" smtClean="0"/>
          </a:p>
          <a:p>
            <a:r>
              <a:rPr lang="cs-CZ" sz="1800" i="1" dirty="0" smtClean="0"/>
              <a:t>vlastní práce</a:t>
            </a:r>
          </a:p>
          <a:p>
            <a:r>
              <a:rPr lang="cs-CZ" sz="1800" i="1" dirty="0" err="1" smtClean="0"/>
              <a:t>MicrosoftPowerPoint</a:t>
            </a:r>
            <a:r>
              <a:rPr lang="cs-CZ" sz="1800" i="1" dirty="0" smtClean="0"/>
              <a:t> </a:t>
            </a:r>
            <a:endParaRPr lang="cs-CZ" sz="18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305</TotalTime>
  <Words>221</Words>
  <Application>Microsoft Office PowerPoint</Application>
  <PresentationFormat>Předvádění na obrazovce (4:3)</PresentationFormat>
  <Paragraphs>126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36</cp:revision>
  <dcterms:created xsi:type="dcterms:W3CDTF">2013-12-25T22:51:11Z</dcterms:created>
  <dcterms:modified xsi:type="dcterms:W3CDTF">2014-03-08T12:09:53Z</dcterms:modified>
</cp:coreProperties>
</file>