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320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860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216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48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081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365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787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22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092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075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7F6B9-FC39-45E9-A510-2F7188D03555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535D3-B4AF-480A-B69B-613864702F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76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VY_12_INOVACE_21_C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Žabka a myška </a:t>
            </a:r>
          </a:p>
          <a:p>
            <a:r>
              <a:rPr lang="cs-CZ" sz="2400" dirty="0" smtClean="0"/>
              <a:t>Autor</a:t>
            </a:r>
            <a:r>
              <a:rPr lang="cs-CZ" sz="2400" dirty="0"/>
              <a:t>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Poznat větu jednoduchou a souvětí, vyhledat spojky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6722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683568" y="1547664"/>
            <a:ext cx="8229600" cy="101724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Větný celek tvořený </a:t>
            </a:r>
            <a:r>
              <a:rPr lang="cs-CZ" sz="3600" dirty="0" smtClean="0">
                <a:solidFill>
                  <a:srgbClr val="FF0000"/>
                </a:solidFill>
              </a:rPr>
              <a:t>jednou větou je věta jednoduchá.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Větný celek tvořený </a:t>
            </a:r>
            <a:r>
              <a:rPr lang="cs-CZ" sz="3600" dirty="0" smtClean="0">
                <a:solidFill>
                  <a:srgbClr val="00B050"/>
                </a:solidFill>
              </a:rPr>
              <a:t>dvěma a více větami je souvětí.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77041"/>
            <a:ext cx="8229600" cy="363326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Byla jedna žába a ta se kamarádila s myškou. Říkaly si „paní myško“ a „paní žábo“. Jednou se pohádaly, protože myška řekla žábě, že ji její  nevychovaný kluk polekal, když jí skočil znenadání do cesty. Mohla z toho mít smrt. Žába kvákala, že to není možné, protože její děti jsou hodné. Malé žabky nelezou ani neskáčou, protože ještě nemají nožičky, ale plavou v rybníce. Myška žabce nevěřila a urazila se.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Vyhledejte spojky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2\AppData\Local\Microsoft\Windows\Temporary Internet Files\Content.IE5\1LGYA06Z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616374"/>
            <a:ext cx="1485702" cy="98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2\AppData\Local\Microsoft\Windows\Temporary Internet Files\Content.IE5\UC54R44O\MC9003295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16213">
            <a:off x="7755917" y="3410862"/>
            <a:ext cx="1064223" cy="101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b2\AppData\Local\Microsoft\Windows\Temporary Internet Files\Content.IE5\1LGYA06Z\MC900391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18904" y="836712"/>
            <a:ext cx="1405376" cy="98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9088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9" y="692696"/>
            <a:ext cx="849694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Měla žabka pravdu?</a:t>
            </a:r>
            <a:endParaRPr lang="cs-CZ" sz="32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Kde žijí mladé žáby?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Jak se jim říká?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Jak vypadají?</a:t>
            </a:r>
          </a:p>
          <a:p>
            <a:r>
              <a:rPr lang="cs-CZ" sz="3200" dirty="0" smtClean="0"/>
              <a:t>Vyber, co je správně: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Nejdřív jim narostou zadní nohy, pak jim upadne ocásek, nakonec narostou přední nohy.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Nejdřív jim upadne ocásek, pak jim narostou přední nohy a nakonec zadní nohy.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Nejdřív jim narostou zadní nohy, potom přední nohy a nakonec jim upadne ocásek.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Správné řešení opiš do sešitu.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274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8167" y="771861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</a:t>
            </a:r>
            <a:endParaRPr lang="cs-CZ" sz="2800" dirty="0"/>
          </a:p>
          <a:p>
            <a:r>
              <a:rPr lang="cs-CZ" sz="2800" dirty="0" smtClean="0"/>
              <a:t>Měla žabka pravdu? (Ano)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Kde žijí mladé žáby? (Ve vodě)</a:t>
            </a:r>
          </a:p>
          <a:p>
            <a:r>
              <a:rPr lang="cs-CZ" sz="2800" dirty="0" smtClean="0">
                <a:solidFill>
                  <a:srgbClr val="00B050"/>
                </a:solidFill>
              </a:rPr>
              <a:t>Jak se jim říká? (Pulci)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Jak vypadají? (Tělo s ocáskem)</a:t>
            </a:r>
          </a:p>
          <a:p>
            <a:r>
              <a:rPr lang="cs-CZ" sz="2800" dirty="0" smtClean="0"/>
              <a:t>Vyber, co je správně: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Nejdřív jim narostou zadní nohy, pak jim upadne ocásek, nakonec narostou přední nohy.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Nejdřív jim upadne ocásek, pak jim narostou přední nohy a nakonec zadní nohy.</a:t>
            </a:r>
          </a:p>
          <a:p>
            <a:pPr marL="342900" indent="-342900">
              <a:buAutoNum type="arabicPeriod"/>
            </a:pPr>
            <a:r>
              <a:rPr lang="cs-CZ" sz="2800" u="sng" dirty="0" smtClean="0">
                <a:solidFill>
                  <a:srgbClr val="FF0000"/>
                </a:solidFill>
              </a:rPr>
              <a:t>Nejdřív jim narostou zadní nohy, potom přední nohy a nakonec jim upadne ocásek.</a:t>
            </a:r>
          </a:p>
        </p:txBody>
      </p:sp>
    </p:spTree>
    <p:extLst>
      <p:ext uri="{BB962C8B-B14F-4D97-AF65-F5344CB8AC3E}">
        <p14:creationId xmlns:p14="http://schemas.microsoft.com/office/powerpoint/2010/main" val="1254927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340768"/>
            <a:ext cx="54579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 kliparty </a:t>
            </a:r>
            <a:r>
              <a:rPr lang="cs-CZ" sz="2800" dirty="0" smtClean="0"/>
              <a:t>PowerPointu</a:t>
            </a:r>
          </a:p>
          <a:p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918187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314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Větný celek tvořený jednou větou je věta jednoduchá. Větný celek tvořený dvěma a více větami je souvětí. 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jitka</cp:lastModifiedBy>
  <cp:revision>12</cp:revision>
  <dcterms:created xsi:type="dcterms:W3CDTF">2014-03-05T12:12:43Z</dcterms:created>
  <dcterms:modified xsi:type="dcterms:W3CDTF">2014-03-14T21:37:14Z</dcterms:modified>
</cp:coreProperties>
</file>