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6FFEC-630C-45CC-AD91-3D2FC8982D40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A077D-92FB-4AF4-B55F-6DB76F457D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6470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6FFEC-630C-45CC-AD91-3D2FC8982D40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A077D-92FB-4AF4-B55F-6DB76F457D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0394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6FFEC-630C-45CC-AD91-3D2FC8982D40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A077D-92FB-4AF4-B55F-6DB76F457D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0926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6FFEC-630C-45CC-AD91-3D2FC8982D40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A077D-92FB-4AF4-B55F-6DB76F457D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0331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6FFEC-630C-45CC-AD91-3D2FC8982D40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A077D-92FB-4AF4-B55F-6DB76F457D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7905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6FFEC-630C-45CC-AD91-3D2FC8982D40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A077D-92FB-4AF4-B55F-6DB76F457D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4460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6FFEC-630C-45CC-AD91-3D2FC8982D40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A077D-92FB-4AF4-B55F-6DB76F457D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026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6FFEC-630C-45CC-AD91-3D2FC8982D40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A077D-92FB-4AF4-B55F-6DB76F457D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2646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6FFEC-630C-45CC-AD91-3D2FC8982D40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A077D-92FB-4AF4-B55F-6DB76F457D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5832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6FFEC-630C-45CC-AD91-3D2FC8982D40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A077D-92FB-4AF4-B55F-6DB76F457D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7104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6FFEC-630C-45CC-AD91-3D2FC8982D40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A077D-92FB-4AF4-B55F-6DB76F457D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0836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6FFEC-630C-45CC-AD91-3D2FC8982D40}" type="datetimeFigureOut">
              <a:rPr lang="cs-CZ" smtClean="0"/>
              <a:t>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A077D-92FB-4AF4-B55F-6DB76F457D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809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2348880"/>
            <a:ext cx="72728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Název školy: </a:t>
            </a:r>
            <a:r>
              <a:rPr lang="cs-CZ" sz="2400" b="1" dirty="0"/>
              <a:t>ZÁKLADNÍ ŠKOLA A MATEŘSKÁ ŠKOLA NEDOMICE, okres Mělník</a:t>
            </a:r>
          </a:p>
          <a:p>
            <a:r>
              <a:rPr lang="cs-CZ" sz="2400" dirty="0"/>
              <a:t>Číslo operačního programu: </a:t>
            </a:r>
          </a:p>
          <a:p>
            <a:r>
              <a:rPr lang="cs-CZ" sz="2400" dirty="0"/>
              <a:t>Předmět: </a:t>
            </a:r>
            <a:r>
              <a:rPr lang="cs-CZ" sz="2400" b="1" dirty="0"/>
              <a:t>Jazyk a jazyková komunikace</a:t>
            </a:r>
          </a:p>
          <a:p>
            <a:r>
              <a:rPr lang="cs-CZ" sz="2400" dirty="0"/>
              <a:t>Ročník: </a:t>
            </a:r>
            <a:r>
              <a:rPr lang="cs-CZ" sz="2400" b="1" dirty="0"/>
              <a:t>2.</a:t>
            </a:r>
            <a:endParaRPr lang="cs-CZ" sz="2400" b="1" i="1" dirty="0"/>
          </a:p>
          <a:p>
            <a:r>
              <a:rPr lang="cs-CZ" sz="2400" i="1" dirty="0"/>
              <a:t>Téma: </a:t>
            </a:r>
            <a:r>
              <a:rPr lang="cs-CZ" sz="2400" b="1" i="1" dirty="0" smtClean="0"/>
              <a:t>VY_12_INOVACE_24_C</a:t>
            </a:r>
            <a:r>
              <a:rPr lang="cs-CZ" sz="2400" b="1" dirty="0" smtClean="0"/>
              <a:t>J_02_MG</a:t>
            </a:r>
            <a:endParaRPr lang="cs-CZ" sz="2400" b="1" dirty="0"/>
          </a:p>
          <a:p>
            <a:r>
              <a:rPr lang="cs-CZ" sz="2400" dirty="0"/>
              <a:t>Název: </a:t>
            </a:r>
            <a:r>
              <a:rPr lang="cs-CZ" sz="2400" b="1" dirty="0" smtClean="0"/>
              <a:t>Koně</a:t>
            </a:r>
            <a:endParaRPr lang="cs-CZ" sz="2400" b="1" dirty="0"/>
          </a:p>
          <a:p>
            <a:r>
              <a:rPr lang="cs-CZ" sz="2400" dirty="0"/>
              <a:t>Autor: </a:t>
            </a:r>
            <a:r>
              <a:rPr lang="cs-CZ" sz="2400" b="1" dirty="0"/>
              <a:t>Mgr. Marie </a:t>
            </a:r>
            <a:r>
              <a:rPr lang="cs-CZ" sz="2400" b="1" dirty="0" err="1"/>
              <a:t>Gregorovičová</a:t>
            </a:r>
            <a:endParaRPr lang="cs-CZ" sz="2400" b="1" dirty="0"/>
          </a:p>
          <a:p>
            <a:r>
              <a:rPr lang="cs-CZ" sz="2400" dirty="0"/>
              <a:t>Popis: </a:t>
            </a:r>
            <a:r>
              <a:rPr lang="cs-CZ" sz="2400" b="1" dirty="0" smtClean="0"/>
              <a:t>Čtení s porozuměním, vyhledávání informace v textu, dělení slov na slabiky</a:t>
            </a:r>
            <a:endParaRPr lang="cs-CZ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488" y="3867"/>
            <a:ext cx="7705725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6722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8" y="908720"/>
            <a:ext cx="79928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Koně</a:t>
            </a:r>
          </a:p>
          <a:p>
            <a:r>
              <a:rPr lang="cs-CZ" sz="2400" dirty="0" smtClean="0"/>
              <a:t>Byl jednou jeden král a ten měl syna. Jednoho dne se odvážný princ rozhodl, že pojede do světa a protože za časů princů nejezdily vlaky, lodě, auta ani nelétala letadla, měl se vydat na cestu na koni. Král mu řekl, aby si vybral z jeho stájí koně, jakého bude chtít. Měl ryzáka, šimla, vraníka a grošáka.</a:t>
            </a:r>
          </a:p>
          <a:p>
            <a:r>
              <a:rPr lang="cs-CZ" sz="2400" dirty="0" smtClean="0"/>
              <a:t>O ryzákovi říkal, že je rychlý, snadno se poleká a může se splašit. Grošák je prý ještě rychlejší, ale dost brzo se unaví, zato vraník pádí jako vítr, jenže je tvrdohlavý a není snadné ho ovládat a šiml? Ten je sice pomalejší, ale vytrvalý a spolehlivý.</a:t>
            </a:r>
          </a:p>
          <a:p>
            <a:r>
              <a:rPr lang="cs-CZ" sz="2400" dirty="0" smtClean="0"/>
              <a:t>Princ se vydal do stájí kde stáli čtyři krásní koně: ryzák, grošák, šiml a vraník a protože nespěchal a chtěl dojet co nejdál, vybral si šimla.</a:t>
            </a:r>
          </a:p>
          <a:p>
            <a:r>
              <a:rPr lang="cs-CZ" sz="2400" dirty="0" smtClean="0"/>
              <a:t>Král ho za jeho volbu pochválil.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74340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764704"/>
            <a:ext cx="8032968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Najdi a napiš:</a:t>
            </a:r>
          </a:p>
          <a:p>
            <a:endParaRPr lang="cs-CZ" sz="2400" dirty="0"/>
          </a:p>
          <a:p>
            <a:r>
              <a:rPr lang="cs-CZ" sz="2400" dirty="0" smtClean="0"/>
              <a:t>Jaký byl vraník? </a:t>
            </a:r>
          </a:p>
          <a:p>
            <a:endParaRPr lang="cs-CZ" sz="2400" dirty="0" smtClean="0"/>
          </a:p>
          <a:p>
            <a:r>
              <a:rPr lang="cs-CZ" sz="2400" dirty="0" smtClean="0"/>
              <a:t>___________________________________________________</a:t>
            </a:r>
          </a:p>
          <a:p>
            <a:r>
              <a:rPr lang="cs-CZ" sz="2400" dirty="0" smtClean="0"/>
              <a:t>Jaký byl grošák?</a:t>
            </a:r>
          </a:p>
          <a:p>
            <a:endParaRPr lang="cs-CZ" sz="2400" dirty="0"/>
          </a:p>
          <a:p>
            <a:r>
              <a:rPr lang="cs-CZ" sz="2400" dirty="0" smtClean="0"/>
              <a:t>___________________________________________________</a:t>
            </a:r>
          </a:p>
          <a:p>
            <a:r>
              <a:rPr lang="cs-CZ" sz="2400" dirty="0" smtClean="0"/>
              <a:t>Jaký byl ryzák?</a:t>
            </a:r>
          </a:p>
          <a:p>
            <a:endParaRPr lang="cs-CZ" sz="2400" dirty="0"/>
          </a:p>
          <a:p>
            <a:r>
              <a:rPr lang="cs-CZ" sz="2400" dirty="0" smtClean="0"/>
              <a:t>___________________________________________________</a:t>
            </a:r>
          </a:p>
          <a:p>
            <a:r>
              <a:rPr lang="cs-CZ" sz="2400" dirty="0" smtClean="0"/>
              <a:t>Jaký byl šiml?</a:t>
            </a:r>
          </a:p>
          <a:p>
            <a:endParaRPr lang="cs-CZ" sz="2400" dirty="0"/>
          </a:p>
          <a:p>
            <a:r>
              <a:rPr lang="cs-CZ" sz="2400" dirty="0" smtClean="0"/>
              <a:t>___________________________________________________</a:t>
            </a:r>
            <a:endParaRPr lang="cs-CZ" sz="2400" dirty="0"/>
          </a:p>
        </p:txBody>
      </p:sp>
      <p:pic>
        <p:nvPicPr>
          <p:cNvPr id="4" name="Picture 2" descr="C:\Users\nb2\AppData\Local\Microsoft\Windows\Temporary Internet Files\Content.IE5\0RH5VBVK\MC9003607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764704"/>
            <a:ext cx="4432568" cy="572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70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8" y="1124744"/>
            <a:ext cx="7706020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Uhodneš, jakou barvu měli královy koně?</a:t>
            </a:r>
          </a:p>
          <a:p>
            <a:endParaRPr lang="cs-CZ" sz="2400" dirty="0" smtClean="0">
              <a:solidFill>
                <a:srgbClr val="0070C0"/>
              </a:solidFill>
            </a:endParaRPr>
          </a:p>
          <a:p>
            <a:r>
              <a:rPr lang="cs-CZ" sz="2400" dirty="0" err="1" smtClean="0">
                <a:solidFill>
                  <a:srgbClr val="0070C0"/>
                </a:solidFill>
              </a:rPr>
              <a:t>Zákry</a:t>
            </a:r>
            <a:r>
              <a:rPr lang="cs-CZ" sz="2400" dirty="0" smtClean="0">
                <a:solidFill>
                  <a:srgbClr val="0070C0"/>
                </a:solidFill>
              </a:rPr>
              <a:t> byl </a:t>
            </a:r>
            <a:r>
              <a:rPr lang="cs-CZ" sz="2400" dirty="0" err="1" smtClean="0">
                <a:solidFill>
                  <a:srgbClr val="0070C0"/>
                </a:solidFill>
              </a:rPr>
              <a:t>tlesvědýhně</a:t>
            </a:r>
            <a:r>
              <a:rPr lang="cs-CZ" sz="2400" dirty="0" smtClean="0">
                <a:solidFill>
                  <a:srgbClr val="0070C0"/>
                </a:solidFill>
              </a:rPr>
              <a:t>.</a:t>
            </a:r>
          </a:p>
          <a:p>
            <a:r>
              <a:rPr lang="cs-CZ" sz="2400" dirty="0" err="1" smtClean="0">
                <a:solidFill>
                  <a:srgbClr val="0070C0"/>
                </a:solidFill>
              </a:rPr>
              <a:t>Šákgro</a:t>
            </a:r>
            <a:r>
              <a:rPr lang="cs-CZ" sz="2400" dirty="0" smtClean="0">
                <a:solidFill>
                  <a:srgbClr val="0070C0"/>
                </a:solidFill>
              </a:rPr>
              <a:t> byl  </a:t>
            </a:r>
            <a:r>
              <a:rPr lang="cs-CZ" sz="2400" dirty="0" err="1" smtClean="0">
                <a:solidFill>
                  <a:srgbClr val="0070C0"/>
                </a:solidFill>
              </a:rPr>
              <a:t>tlesvědýše</a:t>
            </a:r>
            <a:r>
              <a:rPr lang="cs-CZ" sz="2400" dirty="0" smtClean="0">
                <a:solidFill>
                  <a:srgbClr val="0070C0"/>
                </a:solidFill>
              </a:rPr>
              <a:t> s </a:t>
            </a:r>
            <a:r>
              <a:rPr lang="cs-CZ" sz="2400" dirty="0" err="1" smtClean="0">
                <a:solidFill>
                  <a:srgbClr val="0070C0"/>
                </a:solidFill>
              </a:rPr>
              <a:t>výmitma</a:t>
            </a:r>
            <a:r>
              <a:rPr lang="cs-CZ" sz="2400" dirty="0" smtClean="0">
                <a:solidFill>
                  <a:srgbClr val="0070C0"/>
                </a:solidFill>
              </a:rPr>
              <a:t> </a:t>
            </a:r>
            <a:r>
              <a:rPr lang="cs-CZ" sz="2400" dirty="0" err="1" smtClean="0">
                <a:solidFill>
                  <a:srgbClr val="0070C0"/>
                </a:solidFill>
              </a:rPr>
              <a:t>minaskvr</a:t>
            </a:r>
            <a:r>
              <a:rPr lang="cs-CZ" sz="2400" dirty="0" smtClean="0">
                <a:solidFill>
                  <a:srgbClr val="0070C0"/>
                </a:solidFill>
              </a:rPr>
              <a:t>.</a:t>
            </a:r>
          </a:p>
          <a:p>
            <a:r>
              <a:rPr lang="cs-CZ" sz="2400" dirty="0" err="1" smtClean="0">
                <a:solidFill>
                  <a:srgbClr val="0070C0"/>
                </a:solidFill>
              </a:rPr>
              <a:t>Níkvra</a:t>
            </a:r>
            <a:r>
              <a:rPr lang="cs-CZ" sz="2400" dirty="0" smtClean="0">
                <a:solidFill>
                  <a:srgbClr val="0070C0"/>
                </a:solidFill>
              </a:rPr>
              <a:t> byl </a:t>
            </a:r>
            <a:r>
              <a:rPr lang="cs-CZ" sz="2400" dirty="0" err="1" smtClean="0">
                <a:solidFill>
                  <a:srgbClr val="0070C0"/>
                </a:solidFill>
              </a:rPr>
              <a:t>nýčer</a:t>
            </a:r>
            <a:r>
              <a:rPr lang="cs-CZ" sz="2400" dirty="0" smtClean="0">
                <a:solidFill>
                  <a:srgbClr val="0070C0"/>
                </a:solidFill>
              </a:rPr>
              <a:t> a </a:t>
            </a:r>
            <a:r>
              <a:rPr lang="cs-CZ" sz="2400" dirty="0" err="1" smtClean="0">
                <a:solidFill>
                  <a:srgbClr val="0070C0"/>
                </a:solidFill>
              </a:rPr>
              <a:t>mlši</a:t>
            </a:r>
            <a:r>
              <a:rPr lang="cs-CZ" sz="2400" dirty="0" smtClean="0">
                <a:solidFill>
                  <a:srgbClr val="0070C0"/>
                </a:solidFill>
              </a:rPr>
              <a:t> </a:t>
            </a:r>
            <a:r>
              <a:rPr lang="cs-CZ" sz="2400" dirty="0" err="1" smtClean="0">
                <a:solidFill>
                  <a:srgbClr val="0070C0"/>
                </a:solidFill>
              </a:rPr>
              <a:t>líbý</a:t>
            </a:r>
            <a:r>
              <a:rPr lang="cs-CZ" sz="2400" dirty="0" smtClean="0">
                <a:solidFill>
                  <a:srgbClr val="0070C0"/>
                </a:solidFill>
              </a:rPr>
              <a:t>.</a:t>
            </a:r>
          </a:p>
          <a:p>
            <a:endParaRPr lang="cs-CZ" sz="2400" dirty="0"/>
          </a:p>
          <a:p>
            <a:r>
              <a:rPr lang="cs-CZ" sz="2400" dirty="0" smtClean="0"/>
              <a:t>Jak můžeme dnes cestovat do světa my?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dirty="0" smtClean="0"/>
              <a:t>Řešení</a:t>
            </a:r>
            <a:r>
              <a:rPr lang="cs-CZ" dirty="0" smtClean="0">
                <a:solidFill>
                  <a:srgbClr val="7030A0"/>
                </a:solidFill>
              </a:rPr>
              <a:t>: </a:t>
            </a:r>
            <a:r>
              <a:rPr lang="cs-CZ" sz="1400" dirty="0" smtClean="0">
                <a:solidFill>
                  <a:srgbClr val="7030A0"/>
                </a:solidFill>
              </a:rPr>
              <a:t>Ryzák byl světlehnědý. Grošák byl </a:t>
            </a:r>
            <a:r>
              <a:rPr lang="cs-CZ" sz="1400" dirty="0">
                <a:solidFill>
                  <a:srgbClr val="7030A0"/>
                </a:solidFill>
              </a:rPr>
              <a:t>s</a:t>
            </a:r>
            <a:r>
              <a:rPr lang="cs-CZ" sz="1400" dirty="0" smtClean="0">
                <a:solidFill>
                  <a:srgbClr val="7030A0"/>
                </a:solidFill>
              </a:rPr>
              <a:t>větlešedý s tmavými skvrnami. Vraník byl černý a šiml bílý</a:t>
            </a:r>
            <a:r>
              <a:rPr lang="cs-CZ" dirty="0" smtClean="0">
                <a:solidFill>
                  <a:srgbClr val="7030A0"/>
                </a:solidFill>
              </a:rPr>
              <a:t>.</a:t>
            </a:r>
            <a:endParaRPr lang="cs-CZ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587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124744"/>
            <a:ext cx="5457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 kliparty PowerPointu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4079745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298</Words>
  <Application>Microsoft Office PowerPoint</Application>
  <PresentationFormat>Předvádění na obrazovce (4:3)</PresentationFormat>
  <Paragraphs>38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nb2</dc:creator>
  <cp:lastModifiedBy>nb2</cp:lastModifiedBy>
  <cp:revision>9</cp:revision>
  <dcterms:created xsi:type="dcterms:W3CDTF">2014-03-05T18:59:13Z</dcterms:created>
  <dcterms:modified xsi:type="dcterms:W3CDTF">2014-03-08T12:18:09Z</dcterms:modified>
</cp:coreProperties>
</file>