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97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820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120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66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287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014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76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237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05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404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7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CF67A-4683-460A-936B-C963D3B5CF24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C1928-A5CA-434E-A02A-CC3416A83F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021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VY_12_INOVACE_25_C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Švadlenka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Čtení s porozuměním, vyhledávání informace v textu, čas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6722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Amálčin</a:t>
            </a:r>
            <a:r>
              <a:rPr lang="cs-CZ" dirty="0" smtClean="0">
                <a:solidFill>
                  <a:srgbClr val="0070C0"/>
                </a:solidFill>
              </a:rPr>
              <a:t> závoj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Jednou večer se u švadlenky Verunky zastavila víla Amálka, hodila jí potrhaný mlhový závoj na stůl a </a:t>
            </a:r>
            <a:r>
              <a:rPr lang="cs-CZ" dirty="0" err="1" smtClean="0"/>
              <a:t>řekla:“Oprav</a:t>
            </a:r>
            <a:r>
              <a:rPr lang="cs-CZ" dirty="0" smtClean="0"/>
              <a:t> mi ho, ale rychle. Jakmile bude dnešek končit a zítřek začínat, přines mi závoj na palouček pod starý buk.“  A byla pryč. Verunka vzala nejjemnější hedvábné nitě a začala zašívat. Ruce se jí třásly, ale pak si pustila rádio, zpívala si s ním písničky, které znala a práce jí šla pěkně od ruky. Najednou z rádia </a:t>
            </a:r>
            <a:r>
              <a:rPr lang="cs-CZ" dirty="0" err="1" smtClean="0"/>
              <a:t>uslyšela:“Dnešní</a:t>
            </a:r>
            <a:r>
              <a:rPr lang="cs-CZ" dirty="0" smtClean="0"/>
              <a:t> den skončil</a:t>
            </a:r>
            <a:r>
              <a:rPr lang="cs-CZ" dirty="0"/>
              <a:t> </a:t>
            </a:r>
            <a:r>
              <a:rPr lang="cs-CZ" dirty="0" smtClean="0"/>
              <a:t>a začíná nový den.“</a:t>
            </a:r>
          </a:p>
          <a:p>
            <a:pPr marL="0" indent="0">
              <a:buNone/>
            </a:pPr>
            <a:r>
              <a:rPr lang="cs-CZ" dirty="0" smtClean="0"/>
              <a:t>Verunka se polekala, rychle zapošila a ukousla nitku a utíkala pod starý buk. Tam už na ni čekala Amálka. Vzala si svůj mlhový závoj, podala Verunce škebli s pravou perlou a odtančila spokojeně do lesa.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779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b2\AppData\Local\Microsoft\Windows\Temporary Internet Files\Content.IE5\YP0SLJHK\MC900390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8760"/>
            <a:ext cx="2474827" cy="496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764704"/>
            <a:ext cx="615912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Víte, kdy jeden den končí a druhý začíná?</a:t>
            </a:r>
          </a:p>
          <a:p>
            <a:endParaRPr lang="cs-CZ" sz="2800" dirty="0"/>
          </a:p>
          <a:p>
            <a:r>
              <a:rPr lang="cs-CZ" sz="2800" dirty="0" smtClean="0"/>
              <a:t>Jak se jmenovala víla?</a:t>
            </a:r>
          </a:p>
          <a:p>
            <a:endParaRPr lang="cs-CZ" sz="2800" dirty="0"/>
          </a:p>
          <a:p>
            <a:r>
              <a:rPr lang="cs-CZ" sz="2800" dirty="0" smtClean="0"/>
              <a:t>Jak se jmenovala švadlenka?</a:t>
            </a:r>
          </a:p>
          <a:p>
            <a:endParaRPr lang="cs-CZ" sz="2800" dirty="0"/>
          </a:p>
          <a:p>
            <a:r>
              <a:rPr lang="cs-CZ" sz="2800" dirty="0" smtClean="0"/>
              <a:t>Proč víla navštívila švadlenku?</a:t>
            </a:r>
          </a:p>
          <a:p>
            <a:endParaRPr lang="cs-CZ" sz="2800" dirty="0"/>
          </a:p>
          <a:p>
            <a:r>
              <a:rPr lang="cs-CZ" sz="2800" dirty="0" smtClean="0"/>
              <a:t>Na co víla zapomněla?</a:t>
            </a:r>
          </a:p>
          <a:p>
            <a:endParaRPr lang="cs-CZ" sz="2800" dirty="0"/>
          </a:p>
          <a:p>
            <a:r>
              <a:rPr lang="cs-CZ" sz="2800" dirty="0" smtClean="0"/>
              <a:t>Jak se víla švadlence odměnila?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4782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770948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Vypiš všechna slova, která začínají písmenem </a:t>
            </a:r>
            <a:r>
              <a:rPr lang="cs-CZ" sz="2800" dirty="0" smtClean="0">
                <a:solidFill>
                  <a:srgbClr val="FF0000"/>
                </a:solidFill>
              </a:rPr>
              <a:t>z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_________________________________________</a:t>
            </a:r>
          </a:p>
          <a:p>
            <a:endParaRPr lang="cs-CZ" sz="2800" dirty="0"/>
          </a:p>
          <a:p>
            <a:r>
              <a:rPr lang="cs-CZ" sz="2800" dirty="0" smtClean="0"/>
              <a:t>_________________________________________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Spočítej je, pokud jsi pracoval pozorně, napsal jsi </a:t>
            </a:r>
          </a:p>
          <a:p>
            <a:r>
              <a:rPr lang="cs-CZ" sz="2800" dirty="0" smtClean="0"/>
              <a:t>tolik slov, kolik ukazovaly hodiny, když šla švadlenka </a:t>
            </a:r>
          </a:p>
          <a:p>
            <a:r>
              <a:rPr lang="cs-CZ" sz="2800" dirty="0" smtClean="0"/>
              <a:t>pod starý buk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35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54579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 kliparty </a:t>
            </a:r>
            <a:r>
              <a:rPr lang="cs-CZ" sz="2800" dirty="0" smtClean="0"/>
              <a:t>PowerPointu</a:t>
            </a:r>
          </a:p>
          <a:p>
            <a:r>
              <a:rPr lang="cs-CZ" sz="280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15054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267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Amálčin závoj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jitka</cp:lastModifiedBy>
  <cp:revision>8</cp:revision>
  <dcterms:created xsi:type="dcterms:W3CDTF">2014-03-06T08:24:32Z</dcterms:created>
  <dcterms:modified xsi:type="dcterms:W3CDTF">2014-03-14T21:51:21Z</dcterms:modified>
</cp:coreProperties>
</file>