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3" r:id="rId3"/>
    <p:sldId id="265" r:id="rId4"/>
    <p:sldId id="264" r:id="rId5"/>
    <p:sldId id="256" r:id="rId6"/>
    <p:sldId id="257" r:id="rId7"/>
    <p:sldId id="258" r:id="rId8"/>
    <p:sldId id="259" r:id="rId9"/>
    <p:sldId id="260" r:id="rId10"/>
    <p:sldId id="261" r:id="rId11"/>
    <p:sldId id="262" r:id="rId12"/>
    <p:sldId id="266" r:id="rId13"/>
  </p:sldIdLst>
  <p:sldSz cx="9144000" cy="6858000" type="screen4x3"/>
  <p:notesSz cx="6858000" cy="9144000"/>
  <p:custDataLst>
    <p:tags r:id="rId14"/>
  </p:custDataLst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241" autoAdjust="0"/>
    <p:restoredTop sz="94660"/>
  </p:normalViewPr>
  <p:slideViewPr>
    <p:cSldViewPr>
      <p:cViewPr varScale="1">
        <p:scale>
          <a:sx n="103" d="100"/>
          <a:sy n="103" d="100"/>
        </p:scale>
        <p:origin x="-2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gs" Target="tags/tag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B098B-BB9D-458B-9747-F0CC859CDB62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AF8ABC-3C6D-4D5E-B9E1-C3E98E3664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226AB2-4FC4-49BB-9E61-9928798CB829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0D9458-01D1-4BA0-9DC7-9DEA6F14D0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98A03-7440-44BD-B054-9F7E0D6B34D9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9A7F21-0058-4814-9A42-ED8621ECB8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D5CF0F-FA42-4862-A465-C6EB86D59049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1CAC9E-C149-463B-B958-DF62EFA32B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0706B3-E7B0-4643-802B-427CE672602A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5BD36-0DA2-4A77-A2A6-0240EE67A1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535839-51BB-4446-885E-071F79FE4BBA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D6A9E8-3331-4151-A9E8-C907D6ACE1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FEAB75-FC6A-46AA-A652-0B7791486C03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E917B9-BEED-4035-B0C6-27A2C7A8B7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BFCBCF-3ACC-4B3C-B78E-218F08E8CCE7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D68D4-CF4F-4724-A503-276F622F3D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D927E-7735-4E58-9ECD-F712FBC13AFC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15A282-CA40-452B-A673-C9DD2DB981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C32B8E-FD28-4114-A396-E3652FA4FCBB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754327-4CC4-4DA4-8889-A77AE155F7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34481-06C5-4390-BCA2-6E3B772C6FD6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F4119-ECCB-44D8-9410-5DD8ECB54D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6DD795D9-F2B0-4E7F-90E6-BCC0CC4125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CF8B9985-3FCB-462A-986D-819774D27C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E40E53BB-E6C5-4FD1-9BE7-888CD1DBBB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94D4F9D4-E777-4556-AFB2-2AF2CDAAE4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4A12F15D-ED59-4D02-ACA1-F21EEFF8E9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2C9EE98-6BD4-488C-B4C6-1C836AC4B3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1D89527E-23AD-4D2B-9AD3-0BA0A0B538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675E2CD7-5F6C-4DB0-A1DE-73E75B161C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95D98C85-439D-4E53-8C12-54D0EA879B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82EA249F-0378-4072-84DF-1E40483D20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fld id="{9252FEAB-DE4D-4CAE-811B-DF7EB3E400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AAED3EA-5737-44C1-BE68-C2CDB8F2AB61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677EB2C-A04E-4907-8AC2-D2FD0D97AD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7" r:id="rId1"/>
    <p:sldLayoutId id="2147483948" r:id="rId2"/>
    <p:sldLayoutId id="2147483949" r:id="rId3"/>
    <p:sldLayoutId id="2147483950" r:id="rId4"/>
    <p:sldLayoutId id="2147483951" r:id="rId5"/>
    <p:sldLayoutId id="2147483952" r:id="rId6"/>
    <p:sldLayoutId id="2147483953" r:id="rId7"/>
    <p:sldLayoutId id="2147483954" r:id="rId8"/>
    <p:sldLayoutId id="2147483955" r:id="rId9"/>
    <p:sldLayoutId id="2147483956" r:id="rId10"/>
    <p:sldLayoutId id="2147483957" r:id="rId11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fld id="{A2CBDEC5-DB62-4DF4-80BB-F8486A8A1C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58" r:id="rId1"/>
    <p:sldLayoutId id="2147483959" r:id="rId2"/>
    <p:sldLayoutId id="2147483960" r:id="rId3"/>
    <p:sldLayoutId id="2147483961" r:id="rId4"/>
    <p:sldLayoutId id="2147483962" r:id="rId5"/>
    <p:sldLayoutId id="2147483963" r:id="rId6"/>
    <p:sldLayoutId id="2147483964" r:id="rId7"/>
    <p:sldLayoutId id="2147483965" r:id="rId8"/>
    <p:sldLayoutId id="2147483966" r:id="rId9"/>
    <p:sldLayoutId id="2147483967" r:id="rId10"/>
    <p:sldLayoutId id="2147483968" r:id="rId11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684213" y="2060575"/>
            <a:ext cx="7772400" cy="4114800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altLang="cs-CZ" smtClean="0"/>
              <a:t>   </a:t>
            </a:r>
            <a:r>
              <a:rPr lang="cs-CZ" altLang="cs-CZ" sz="2000" smtClean="0"/>
              <a:t>Číslo projektu:		CZ.1.07/1.5.00/34.0673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Název školy:		SOU a ZŠ Planá, Kostelní 129, Planá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Vzdělávací oblast: 	Ekonomie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Předmět:		Inovace výuky prostřednictvím ICT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Tematický okruh: 	Ekonomické předměty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Název materiálu: 	Vedení spolupracovníků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Číslo materiálu:	VY_32_Inovace výuky_6.C_EP_03/20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Autor:  		Ing. Vladimír Kasík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Datum tvorby:   	01. 01. 2013</a:t>
            </a:r>
          </a:p>
          <a:p>
            <a:pPr marL="0" indent="0" eaLnBrk="1" hangingPunct="1">
              <a:buFontTx/>
              <a:buNone/>
            </a:pPr>
            <a:endParaRPr lang="cs-CZ" altLang="cs-CZ" sz="2000" smtClean="0"/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		Všechny neocitované myšlenky patří autorovi.</a:t>
            </a: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2182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Anotace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altLang="cs-CZ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Vedení spolupracovníků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altLang="cs-CZ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Téma se zabývá širokou problematikou současného a úspěšného manažerského vedení spolupracovníků v podniku.  </a:t>
            </a:r>
          </a:p>
          <a:p>
            <a:endParaRPr lang="cs-CZ" altLang="cs-CZ" smtClean="0">
              <a:ea typeface="Calibri" pitchFamily="34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Anotace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altLang="cs-CZ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Vedení spolupracovníků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altLang="cs-CZ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Téma se zabývá širokou problematikou současného a úspěšného manažerského vedení spolupracovníků v podniku.  </a:t>
            </a:r>
          </a:p>
          <a:p>
            <a:endParaRPr lang="cs-CZ" altLang="cs-CZ" smtClean="0">
              <a:ea typeface="Calibri" pitchFamily="34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ctrTitle"/>
          </p:nvPr>
        </p:nvSpPr>
        <p:spPr>
          <a:xfrm>
            <a:off x="685800" y="2643188"/>
            <a:ext cx="7772400" cy="1217612"/>
          </a:xfrm>
        </p:spPr>
        <p:txBody>
          <a:bodyPr/>
          <a:lstStyle/>
          <a:p>
            <a:pPr eaLnBrk="1" hangingPunct="1"/>
            <a:r>
              <a:rPr lang="cs-CZ" altLang="cs-CZ" smtClean="0"/>
              <a:t>4. Manažerská činnost: vedení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 fontScale="925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Naplánovali jsme, zorganizovali, zajistili konkrétní pracovníky, zbývá je jen vést (a poté kontrolovat samozřejmě)</a:t>
            </a:r>
          </a:p>
        </p:txBody>
      </p:sp>
      <p:pic>
        <p:nvPicPr>
          <p:cNvPr id="17412" name="Picture 5" descr="C:\Users\user\AppData\Local\Microsoft\Windows\Temporary Internet Files\Content.IE5\AY97A27L\MP90044242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1650" y="549275"/>
            <a:ext cx="3060700" cy="203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Základy teorie vedení pracovníků: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1. </a:t>
            </a:r>
            <a:r>
              <a:rPr lang="cs-CZ" i="1" dirty="0" smtClean="0"/>
              <a:t>je teorie X a Y: přímé a nepřímé řízení pracovníků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Teorie X</a:t>
            </a:r>
            <a:r>
              <a:rPr lang="cs-CZ" dirty="0" smtClean="0"/>
              <a:t>: předpoklad, že pracovník nemá zaměstnání rád, je mu přítěží, nutnou k zajištění obživy, nemá ambice, základním rysem je lenost, snaha se práci vyhnout (a brát za to přesto peníze) – je nutné ho stále popohánět, kontrolovat a přikazovat. Potřebuje direktivní, autokratické řízení. Takový pracovník nebude nikdy samostatný a je obvykle přítěží.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Základy teorie vedení pracovníků:</a:t>
            </a:r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Teorie Y: </a:t>
            </a:r>
            <a:r>
              <a:rPr lang="cs-CZ" altLang="cs-CZ" smtClean="0"/>
              <a:t>vychází z opaku: pracovník má přirozený sklon k práci, chce se v práci uplatnit, chce být úspěšný, je odpovědný, aktivně se účastní na práci a řízení, vedoucí je mu poradcem, předpokládá se demokratický až liberální styl řízení.</a:t>
            </a:r>
          </a:p>
          <a:p>
            <a:pPr eaLnBrk="1" hangingPunct="1"/>
            <a:r>
              <a:rPr lang="cs-CZ" altLang="cs-CZ" b="1" smtClean="0"/>
              <a:t>Typy X a Y </a:t>
            </a:r>
            <a:r>
              <a:rPr lang="cs-CZ" altLang="cs-CZ" smtClean="0"/>
              <a:t>představují dva extrémy, takto čisté neexistují, každý člověk je směsí typu X a 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Základy teorie vedení pracovníků: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525962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2. </a:t>
            </a:r>
            <a:r>
              <a:rPr lang="cs-CZ" i="1" dirty="0" smtClean="0"/>
              <a:t>probuzení motivace je základním jevem ve vedení lidí.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err="1" smtClean="0"/>
              <a:t>Maslowova</a:t>
            </a:r>
            <a:r>
              <a:rPr lang="cs-CZ" b="1" dirty="0" smtClean="0"/>
              <a:t> teorie motivace: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5. Potřeba seberealizace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4. Potřeba uznání a uspokojení z práce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3. Sociální potřeby (kolektiv, sociální vztahy…)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2. Potřeba existenční jistoty (bezpečí)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1. Základní fyziologické potřeby (jídlo, spánek)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Základy teorie vedení pracovníků:</a:t>
            </a:r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Arial" pitchFamily="34" charset="0"/>
              <a:buNone/>
              <a:defRPr/>
            </a:pPr>
            <a:r>
              <a:rPr lang="cs-CZ" i="1" dirty="0" smtClean="0"/>
              <a:t>Motivátory: jsou charakteristické impulsy ke zvýšení aktivity, např.: </a:t>
            </a:r>
          </a:p>
          <a:p>
            <a:pPr eaLnBrk="1" hangingPunct="1">
              <a:buFont typeface="Arial" pitchFamily="34" charset="0"/>
              <a:buChar char="•"/>
              <a:defRPr/>
            </a:pPr>
            <a:r>
              <a:rPr lang="cs-CZ" dirty="0" smtClean="0"/>
              <a:t>- zvýšení platu, dosažení odměny</a:t>
            </a:r>
          </a:p>
          <a:p>
            <a:pPr eaLnBrk="1" hangingPunct="1">
              <a:buFont typeface="Arial" pitchFamily="34" charset="0"/>
              <a:buChar char="•"/>
              <a:defRPr/>
            </a:pPr>
            <a:r>
              <a:rPr lang="cs-CZ" dirty="0" smtClean="0"/>
              <a:t>- společenská prestiž, váženost</a:t>
            </a:r>
          </a:p>
          <a:p>
            <a:pPr eaLnBrk="1" hangingPunct="1">
              <a:buFont typeface="Arial" pitchFamily="34" charset="0"/>
              <a:buChar char="•"/>
              <a:defRPr/>
            </a:pPr>
            <a:r>
              <a:rPr lang="cs-CZ" dirty="0" smtClean="0"/>
              <a:t>- sláva, známost v určitých kruzích</a:t>
            </a:r>
          </a:p>
          <a:p>
            <a:pPr eaLnBrk="1" hangingPunct="1">
              <a:buFont typeface="Arial" pitchFamily="34" charset="0"/>
              <a:buChar char="•"/>
              <a:defRPr/>
            </a:pPr>
            <a:r>
              <a:rPr lang="cs-CZ" dirty="0" smtClean="0"/>
              <a:t>-  radost ze sebevzdělávání, z překonání  	výkonu někoho jiného, vlastní pocit 	vítězství</a:t>
            </a:r>
          </a:p>
        </p:txBody>
      </p:sp>
      <p:sp>
        <p:nvSpPr>
          <p:cNvPr id="21508" name="AutoShape 5" descr="data:image/jpeg;base64,/9j/4AAQSkZJRgABAQAAAQABAAD/2wCEAAkGBhASERQQEhQQFBUSFBcVGBgWFBUWFRUYGBcaGBQYFBUXHCYeFxojGhcUIC8gIycpLCwsFx4xNTAqNSYrLCkBCQoKDgwOGg8PFykkHyAqLCwsNCwsKSkpLSwpNSktLCwsLC8sLCksLCwsLC4pLCwsKSkpLCwsKSwpKSksLCwpLP/AABEIALYAuQMBIgACEQEDEQH/xAAcAAEAAgIDAQAAAAAAAAAAAAAAAwUGBwIECAH/xAA/EAABAwICBgcHAgQFBQAAAAABAAIDBBESIQUGEzFRYRQyQXKRsdEHInGBkqHwUmIjQoLBJHOisrMVQ9Lh8f/EABkBAQADAQEAAAAAAAAAAAAAAAABAwQCBf/EACURAQACAQMDBQEBAQAAAAAAAAABAhEDITEEE2ESIjJBUXEjBf/aAAwDAQACEQMRAD8A23LUe8czvPaePxXDpPM/U71VbVTHG/vO/wBxUW3KC36TzP1O9U6TzP1O9VUbcptygt+k8z9TvVOk8z9TvVVG3KbcoLfpPM/U71TpPM/U71VRtyqLXPSM0dLiidI15mhZeMtDyHyta4MLsgSDbNBmnSeZ+p3qvvSebvqd6rVbtaNI00bmSbJzooZap3SH3ldCJcMceKKzTLa93ZjNosu0/WSeWrhIMbImVFTHgBftXGOAkmUXwluYIFssjdBsnpPM/U71TpPM/U71WsItcax8TTJsWOeKKZph2gsyonwOY7GTc2ad2Wa4aI1yla2ra58bRTPmcHSiWR7y+pe2PA1rgTE3KOwzxWGQGYbS6TzP1O9U6TzP1O9VrGh1trJ5aXCYo/4tVHK0skAfsQw3DC7Ex2EmzScnXvcZLrHXaoqIXXaY2u6PIxzBJGQOmRsLC9zv4l2kXc0AZuFtxIbX6TzP1O9U6TzP1O9VUmc3XzblBb9J5n6neqdJ5n6neqqNuU25QW/SeZ+p3qnSeZ+p3qqjblNuUFv0nmfqd6p0nmfqd6qo25TblBb9J5n6neqdJ5n6neqqNuU25QT1MYxu7zuw8So9mPwH0Xbqeu7vHzUaKe54QbMfgPomzH4D6KdEO74QbMfgPomzH4D6KdEO74QbMfgPoo56KN4Ae0OAc1wBaSMTTdp3bwQCu2iHd8K2t0LTzFjpYo5DGbsL2Yi08rjkPBcf+gUu1NRsYtqb3kwe+bjCbutfdkrRRVVS2NjpHmzWAknkEO5P46I0JT2A2UdgGNHu7hG7FGBya7McFxl1fpXCzoYnAh4sWXykdikG7+Z3vHnmpqXT1LI3EyaIg/uA+zrLtw1DHi7XNcAbZEHyRM3mOYVjNWqMNawQQhrH7Rrdnk1+XvNFsjkM+S+x6u0jcZbDCDK4OfaMAvcHYgXWGdnAH4q2REd3wg2Y/AU2Y/AfRToh3fCDZj8B9E2Y/AfRToh3fCDZj8B9E2Y/AfRToh3fCDZj8B9E2Y/AfRToh3fCDZj8B9E2Y/AfRToh3fCSp67u8fNRqSp67u8fNRqVU8iIiIEREBERB1tIaQjgjdLI7C1guT5AcTyWndcNa56yR4jLmQ2ADL3vbtcB2n7K89pmn3vmbSMLsEbcbhawc+/u/EDPxVJQ6p1BY2UsccedhmR/6VGpfGzf0+jt6pUtGwgAEHLfnYjgct6utW9b3UUwc/EY35PAz7d7eJ5K1pdTpz1mYfiuektQmYD7zid/IFZ+7ETlsnR9UYbE0RpmCqjEsDw9pyyyIPaHNOYK7y05qHWSUddsCGlsxbG4nIjP3SDfI3PNbjWylvVGXlaun27YERF2pEREBERAREQEREElT13d4+ajUlT13d4+ajRM8iIiIEREBERBqnWKFrtKPLs/faPk1ouP9qzPR9SMh2LD/aHdlc1369mfkQGH7t+6sHaY2Qxe40N/me4gX4AAXKw6ke57ehPshlz5V1qiNxbuyWPaM1vMrw0i+IAhwaQ2x3b881w0tVVD5Q1rWOaCL43ODbdpAaRdUWrmcNMTiMwqdYaDDIypj6zXA5cWm4W06aoD2NkG57Q7xF1gekaF74XHDG0ixGzvhNjfcd2V1mehI8NPC3I2jbu+C09NPNXnddXizvIiLY8wREQEREBERAREQSVPXd3j5qNSVPXd3j5qNEzyIiIgREQEREGG6+6BEhZNb3hZgN+rYl33v9lVwQMLzcDENxOYGXYtg1NO2RpY7cfzJYFpai6PVtBJwusQ48Dkb/ArJrVx7nq9JqxMeieVfNMyN7nDe05uOV/gr2KQOAd7tnDLO/kqGtY5s2BwaWHMOzcL33Foz+avII2YMMRL3kZfwwyNh4nFcm3AKid4elE+HbZUB7LWsQbGx+4KyajhDI2MH8rQFjWjqOwEeIvc45uNs+OQyAyJsFlas6WN5l5v/Qt8aiIi3PKEREBERAREQEREElT13d4+ajUlT13d4+ajRM8iIiIEREBERAWKa+QteyMXAcC487W48Lq+0xpaKmhfUSmzIxc8SexreJJyC0toTWOSqq5nykAzHE1t8hwa2++wt4KaxFpxK3TzE+qPpbU+lwx2CZpt2Hf4LJ6SuhsHB4Nx2ei40OjY3ss9rXWNjceS7tPo1jOq1vwtn4qjX6O0b0enpdVE7XTUlU1jxM64a0fY5E/f7LKFgWma5uUAc1r5CG7wC1t7ucQfhYDtJWb0kuJjTyF872XPTVmKbx9s3W4m0TCZERaGAREQEREBERAREQSVPXd3j5qNSVPXd3j5qNEzyIiIgRFrn2q67S0+Gkp3Fj5GYpHjrNabhrWnsJsTfhbijqsZnDY1lT6y6009DHtJnZuvgYM3vI4DsHEnIfZefINYKqN2Nk87XDtEr/IlNKacnqpNrUPL34Q25sMhuyGS5ytjS/ZWOtGuNVXOvK6zAbtjbfA3/wAjbtPPcqG5BBFwQbgg2IPEFclwcbZ9nb6qF0bNpaia5CdvR5rCYbjuEtuH7xw7bXWYbQ2JAvYX8OC0HG8tIc0kEEEEbwRuIKz7Q/tDMj4YpgGA+6+QGwLr+64t4cVqpq7YlXNfximltMOqKiR8owlxIsf5Q3JrfkFbx6Vq46aGqjke2SAmJxDuvGfeiLxuda5bmOCm9o2gxFKydu6U2JGbcVs7eC6+gIxURS0eYe5pfGb2u5hxBpHb6X4LifxLKtWva+cmVrB/mRjP+pm75tt8FsXReloaiMSwva9p7R2ciDmDyK82ljmkscCHNJaQd4IyIKyT2f6edS1kZv7krhFIOyzjYH4tJB8R2qmJc2045hvpERdM4iIgIiICIiCSp67u8fNRqSp67u8fNRomeREREC8++06ox6TqP2lrPpY0L0EtO+2HVYxy9PbbBKWteO0SW38wQPEc1ErdOd2tFbauQxOmG1Ac3gd1zxVRiVxoeIhhee1wt8t6qvtDbpxm0LrXfVplPs5oRaOTIjsa7flyI8lii2Br4JG0dO0glrn4id4BDfdHzufBa/so0pma7utesVvMQ+sNsuzyXOyjXzHb4eStUMp/6yJ9Hup5Dd8EjJGE73MvhcL8RiHyKq6KtdDKyZu9jw7w3j5i4+a6DXcO1SNdcKyJzCMMr9oGjWiVlZHnHVNBv+4Df8228CsWjdhOLhn4G/8AZZjq9CK3R8tGXESU38SPmLGwt8cTf6gsMY7L5f2XF43yQ9NwyYmtd+poPiLrmuvo8DYx2zGzZ/tC7ClkEREQIiICIiCSp67u8fNRqSp67u8fNRomeREREC8+e0PWaqqaqSKXExkEjmtivk2xtd36nHffnktla7+0iOmDoKctfPmC7eyI8/1P/b2dvBaXqZsbnSSOc5zyXEnrOJ3kqJX6dcby6Qusj0W1wjY5zbgOJsRvaDn/AHXW0XSMLRIR1nENHAN6zuZ7Asg2hYY3DsH98x4WVOpxhu0Y3y2AzRUU9HsD7zJI7A7yB/Ib8Rl4LSNRAWPdGd7HFp+INj5Ld+rjgIcLervA/TfeBy32Wn9ZpAayoLbWMz/P/wCqnp55hf1lY2lVr4vpXHEtbA+B2HiRw4fBdiNwI5FQqO5ZmOqd44cwpgZNqjpbo1XHJ/KTgf3XZHwNj8lHrNQbCtniG4PxN7rhiHmq2GxtzCuNaZzKKSoO98Oyef3wusb8y1zT813aPa5+24PZ5pPbaPhJN3RgxH+g2bf+ktWSLXXsYnvBUs/TKwjldpB8gtiriGe8YkREUuBERAREQSVPXd3j5qNSVPXd3j5qNEzyIEQIh5p1hf8A4qoHYJ5v+R1yqZ8lzdWmsx/xVR/ny/8AI5U7txUNkcL8O2fR4772kk83Zqxnq93wVBpGXEyKUdgwnkV2qap2jAe1uR/sqtSN2jSt9Nj6naZB/huNita6bpXRVM0b+s2R3zubg/MFWVJXuYQ7tCl09T9Kd0iM3lIAeztdhFsTeJsMwqaey39X6v8ApTbmGOOUakIOYORB8PkoitTC5gr4XZ25L4CiDs0xFstyupDjpHt7YZWSDuvBjfb57NUGjzlbmQr7Qpxl0R/7sUkfzw4mf62NV8RmrmeWU+x/ScUdRNHI8NMrGNYCbB7g4kgfusRZbgXl+GpLXNkG9rmuA5gggL09HJiAduxAG3C4uqYVasb5ckRFKkREQEREElT13d4+ajUlT13d4+ajRM8iBERDzNrLH/ip/wDPm/5HKodGcxY+C9Ba4ezmnriZAdlN+sC4fbdjb4ZjNYLXeyLSAAwdHkw5A7RzcQ7AWubb7qJaq3iWuaKqw3Y4Xad4V3R0lJmWzOicR1XAlo54m3yXOt9nekWusaWov+1he35OZcKi0joaqgOCaKaMnMB7HNv4jNP67ifxc9mTg7g5pXCKZzTfcR252+ypYKmSI2zHFpHmDuVjDpBh33aeRNlTNGiuoyPSbKeenZI57WTh+E2scbbXu62+3FY9pLQ0sIa9wBY/qvabtNuzkeSlio3PIwAPvuyzPgrLTVThoYocQJdK5xad7MItlyN/suaTMTELdStb1m+N2NAqWjjxSMbxc0fdQKy1YZjrIGcZWX8b/wBlphhdWBtnOH7j52VjFIWnG3IjMfFRacphHWTRjcD6FfY1fWPpzLqMlDXMda+EtdbjYg2+y9K6D0zHVwR1Mdw2QXsd7SCQ5p5ggj5LzPU5G3xW9vZPRPj0bGXm+1e+UC+5riAB/pJ/qVH241OMsxRERQIiICIiCSp67u8fNRoiJnkRERAiIgL45oORAPxzREHnn2vADS09h/LCTzOxZcrEAURctdeHZp6l7M2Oc08iQuTTe6IpdZcCr7URo6fAf0lzvBjkRdV5Q6unCTVSvO90h++S+Q7kRX1cS6dWfeW7vY5O52jrEk4J5GjkLMdYfNzj80RUW+SL/FnKIihnEREBERB//9k="/>
          <p:cNvSpPr>
            <a:spLocks noChangeAspect="1" noChangeArrowheads="1"/>
          </p:cNvSpPr>
          <p:nvPr/>
        </p:nvSpPr>
        <p:spPr bwMode="auto">
          <a:xfrm>
            <a:off x="63500" y="-155575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 altLang="cs-CZ"/>
          </a:p>
        </p:txBody>
      </p:sp>
      <p:sp>
        <p:nvSpPr>
          <p:cNvPr id="21509" name="AutoShape 7" descr="data:image/jpeg;base64,/9j/4AAQSkZJRgABAQAAAQABAAD/2wCEAAkGBhQSERUUExQUFRUVGBUWFRUWGBUWFxYVFBYYFxcYFhgXGyYeFxojGhYZHy8gJCcpLSwsGR4xNTAqNSYrLCkBCQoKDgwOGQ8PGikcHBwpKSkpKSkpKSkpKSkpKSksKSkpKSkpNSkpKSwpLCkpKSkpKSkpKSkpKSkpKSkpLCkpKf/AABEIAN4AwgMBIgACEQEDEQH/xAAcAAABBQEBAQAAAAAAAAAAAAAAAwQFBgcCAQj/xABAEAABAwIDBAgFAgQFAwUAAAABAAIRAyEEEjEFQVFhBiJxgZGhsfATMlLB0QcUI3KC4RVCYqLCFkOSM0Sy0vH/xAAZAQEAAwEBAAAAAAAAAAAAAAAAAQIEAwX/xAAgEQEBAAIDAQADAQEAAAAAAAAAAQIRAxIhMQQUQUIT/9oADAMBAAIRAxEAPwDbUIQgEIQgEIQgEIQgEIQgEJntbbFLDUzUrPDWjxceDRvPJZLt79WcRUcRQiizcLF5HFziLHkBbmg2YlC+ZsV0jqVHTUe95nUuJ9ZTvBdJn07tlhBgkEg+IuEH0chZHg/1XrNbkc1jiN7s0wOwiSrP0e/URtdwZUApuNmnRjjwMmWnS9wo3E6XVC8Y6QvVKAhCEAhCEAhCEAhCEAhCEAhCEAhCEAhCEAhCabWxjaVCpUcQA1jjJ5C3nCDEennSx2JxDoMNYXNaNeqDrG6Y4SqecQSb3G9dYuoczpg8+JTZ5KUKMYJkbrx2J1hmtd1YvMmd5SLMN1QRM6lO8DhHvcA1onyXO1aQ8w2CzvJcYJPkeH4S1CrF9Bmc3xiD3Qu9rdG6tNgqSTxiyZYA52gTJn1BHpPkqSy/F7jcfrbOhPSA1mfDqGXtGv1AWk893grSsd6N451L4dQbr/zAC7Zi03AK13C4gVGNe0yHAEHSx5LphdxTKaKoQhXVCEIQCEIQCEIQCEIQCEIQCEIQCEIQCzH9Y9pkCnSa8izi5o0mREmbGN0aHmtOWafrJsmadOsAdSHxpIHUJ4WzCexBje/8pSnhHPIAGqfbIo/FLmQJjfy81Y9k7DFNtzJ8guOfJrx1w4+3qDwPR2oT1pAV02JsxtMDjzXNKgnFF0G5ACyZ53Juw4pj6narGuZlI1VB210afhqnxGAmnOYxuMRNuUq1/wCP4dhDTUBPK8dsKwYeiyrT1DmuBEi+5Me0Vz1Wc7KxocS0aZQO8T9z4LXOhjycKJ0zODextj/uDljTtmOpYl7CMuUkdXePdwVtvRhoGFpRMFsiTJOa8mwjXRauP6x5/EohCF3cghCEAhCEAhCEAhCEAhCEAhCEAhCEAo7pDsz9xh6lKAc4i5I7wQDB7ipFCD5z2fst1DF1GO3Z224tdB9Eti69Vxhri2ATAEADmSdeSu/TvZmTGB4FqgL5jfEOv2tB/qCg3tssud1k2YYbx1FewO1Kwc3MSQ7xb2iFbNpbODsIXgZn6chxMdiiaFBma4GbdyHLgrfsGDScLTMxwEalccr2vjvjjcZ6p/RnZhdUZDnNEde7WnNuItcTuI/Iu+zA6i4NzhwJuQMoPAxNj6qLrBgqRZruGluXEKWwlCIKr2tT0kI7aw7W4kVS0On4YIInUltvdlNdC9uF7q2GcL4d7mMeBYsaYAdwcPMRvlMtq4ilSLatZ7WiMrQ60uac3V3kxuATroHgWfxq7M38R5ALrEtHWExaRmiVo499ts3LZ00tqEIWpkCEIQCEIQCEIQCEIQCEIQCEIQCEIQCEIQQfS3Y4r0HOvnpte5kb7SWkb5yjvhZTWxWVhW5FYv0q2WcNiH046urObHHqx2Xb3Lhy4/1o4c9eInB2lxuT4cgrDsPboYT1DLuIsPyq5SwHyuY5w+pk2PZwKk9mOohwziu4/SHtid0EQdeK4eNePapfbmF+JTdVd1S3rZhugbu4Jbo5jXPoybkOLDz4ELjF7GbVa34jQ0C+QOc7hdxJ6x4WtJSmycF8NrWcSXnxMeS50tsKdN9nfGo0W5HvfnPwwxpcc5DJkDdkD77lfNg4D4OHp04gtaAe3fPNQ+H2l8JpqZDUy6tbGaN5aDqQLxv3KxYTFNqsa9jg5jwHNI3g3C28fzbByfSqEIXVzCEIQCEIQCEIQCEIQCEIQCEIQCEIQCEJpj9r0aAmrVYzk4ie5up7ggdqF6UdG2YyllNntk03cCdQeLTbyKre2/1bo0wRQYah3Od1GdsfMR4dqpFf9Q8biXT8UspgkkUwGSOHEieJTRtzS6ji11iCQRzCc0cOA6ZK72/s7JVdwcS5ju3UdoTCn8SIkHxlYc/K9HC+Lfh6pfAn3+F3idotzlrLkQCRujd2qDp1yxhJdciBujs81N9G+jrnw54LGHQaPd/9R59mqpJcvMU3WPuSb2OeqXO+SmC55OnV6wHboTy7Un0c2oaDGtcIaQJb9JN7T4eC86TbSawNwtOBMOeBoGAyG9riPAHiobFYkWg6cxHmt2GPSaYeTPtdtKp1A4AgyDoV0si2h0sq0WtNKo5rgYIEFp33FxuU90b/AFHLgG4gAn62iPEC3hCtuOa/oTfCbQp1RLHA8t/eNQnCkCEIQCEIQCEIQCEIQCEJPE4htNjnvMNaC5x4ACSgR2htWlQANV7WAzE6mNYAuqxtX9TKNO1JrqjufUb9ys+27t5+KrPquJgmGN+ljTYfc81FPcmxZdrfqHiq0gOFJvCmCDHNxvv5Kq4jEFxJJJcdSTJM9upQ/wB/lIupE+Nu0quwg6nJvf07DvS1U5KbjuA8hwslG0/fvVJbTM0nAakEeqgadDa9JuYS14DuyRIIO43Vc2jsd1GoGsqMdmuA85XMBNs9ojnaY0slKG1XUNn0iPndkptOsSbu5kNFt0wouhgPjNcSAcznSXS6TxM+vMKcuPHP608W4uuzOj4pkOefiVeMdVv8o3duvZoputjW4ai6pUOgsOLjo0dqhOhuKqNZUoVrvoZC11+tRqAllz8xaWubPJu+VBdKtp/GrRPUp6DcXG0++amSYzxyztt9cYfFuc51R5Jc8lxM25COW7sSOOxs7zPPKPukBWtHj+AmeIq6/bjw5qtqhpiXFw7HA9u77pxQdF/fL8pjQpOPXeIj5WfTukkauKdE++xVSnMDtRzIhxEaX8T2q0bJ6a1AYcc/I3PjqqD8bcLmwH3PjCs+xcEGtk3Jgk8VM2ir/huk9N0SHNneYI8lLtcCJFwd6z+OB4epVj6NYw3pncJHdE/ldEJ5CEIBCEIBCEIBVT9S9ofDwREwajg3ubLjPLqq1rHv1P238as+m0y2m0sG/rXzEd9v6QgrDNBxjzjVeR75fkr2i7M0HcQD/ZeuPvn/AGVQnGvcP7Lx3vu0XdJ/qF4dP6T6qByNR2hI1aZdYbgClnnXtHom2ExDhWzASAQCNxsiYtNei6thsLRYBnLmOvua20nvj2CuujLwHPzUi74eYZmnMLWBMxBtpdI46qMwLAGZGgmCbl0ho1sIB8Qpfo7THWqMaWMMNc2S65iTftGvHW664xqx+IxhqYbEHEF//rMy1GHgbtjgQQD3lMH1sxJ4kxPqffovds1s1ZwmzDlEcB/YQm5f7+wXO31wzrt1SNO78+qbmuJibrou99n2CQxOIyNLjuv37h4qqhHE1ZcGjcQT27gnLd3vn+ExwTD8x1J/ulsUYDR9TiO5ok+QKCW2NRLyXRM6d8HzVypYpgaGhpFt+pI9+arGAx4p0wG/NDfQKQwtcB2Z9zPsQpQnqVKm83bG8RuJ571JbGpup1mb2kgTwzWv4+ajtmuPzuECOqN+uvgpvZ2Dc6ux7TDY643GII77wrQWZCEKQIQhAIQhAx23tP8Ab4epWjNkbMcSSAPMhfP+LxBc4lxkkkk8Sbn7nvWxfqZtAU8E5kgOqkCLXaCC77eKxLEYoCb+yUD3BmGgcPWfsu3+/uU1wlYEW5jz18E5n3yH5VRxSdfvb4X/AAvC63cfVcDU9xPbK6c2/wD5eQUD0m/ePRSPR+i0Uy9wuWl/dNvL8qGrVIB8fKyf4xpFQMZlmiWsyC4/htAeTeMsutvJngVMXwm6c0q2Y/EIGZzvki+VtgDbWB7hWLC1Q1rC8wyoSSGkxI4xJ4gxwKgaNb4ZlvWtBJFgXbz78Uria7KOb4n8SKZIyn5bSYG47x3Wvbr8a/kRL3fxH3mHuHaZvPvcumv/AP3lvKZ4OfhtnUiT2m7j5pcO98twXGsVu6UL/foFHbQcXOy7hc8zP208U5xOIyid8wObj+B6JCnTjwv4qEHNFvDiPOPwk8e/+O1n0NdP9ZA9AfFLUDfz8CR91FMxGfE1DyHgCUEpSq8N4HjP4Vj2IwTme4C51IEkbhOiqjMSAbX0sPdrqWwGJL3BtgLkT/ZSL3QeSBwjdBETyVo6P1fmvu+6omFq4hoaWtpWH+tsjcDYgq5bDxoewiA141aDMcYMCQrCx/GCFHSvVHYSiFyXoD1YdLzMuXPVb6a9IP22HcWmKj5azlxd3DzIQZz086TPxVdzJAp0nvbTAA3HKXF2smOxU/EEEcDATpw9+vkmmK0v2/j3zVbR1s9xiOBI9+CfZ7ef4CiNlGzr7/sL+qki78/hQAPub7vOZK9cffaEiDDvEd+pSz3372nwQM8eS4ZBq6B3AST4AqaoNOZ1SXEPjO42zOJJJHKbKNwbJqSZytbDiP8AUfwpdrQ3UEMMlre3d6eSvjGjinm3YqH5QcrHO1PdMeV/wkMa8Ck6mAOu4APjdIn/AGyO8pUHc+QIlo/K4xT3Q1psBfujXz9Fa/HTO6iNc7du+w3r0O9+g+6b1Xdb3oFzia5DCRrFu028vsuLGSrAveHT1WEgb8zhZx8bdyd0ngOE6THcmmEp5WhvC3iEq08tw8kgeVq8NmdxHh1vUqpMxLviODdXlrQeF1L7RxESOfqobY7c1YcpPvxUUWjD08oDW6W7Sd5Kk8BSJBJnS3jCY0xz92UvgsHm+Vw10lErPsKs5zeGWPNWHCVA0Zz/AJL843x+FVdn56cAyNezQQrJs+qQQR+OJ/KvELHmQmxqhCr1Ei58r1tVc0yu/hK0HueVjfTrboxOJcGGadPqNI0MG5Hafsr/ANPds/t8MWgw+rLRGobHWI7jHf4ZMGA7ve5TQ2NP35lMNostPH09/ZSlZwb9/wAKD2hiCZsqg2O+S7u85ClPf2Cg9iN67jG71KnW++63rKBIfMO2PfinFen6ApB7DIjujkd3epj/AAxzx1RmMEQCJ14KLYtMbfhlskfO512lxEc2tkT/AOafZYs4EmAG8pPZx+6QwFLK05wbl8DnmjTuTsUv8p+e0HgO1dsfjVh5jCZBuDJfaOxc1JNnEzHWHC5NuREHtXpE2AOcEkns9+5SWGrAlwdymd5aA3/j5qMvinLfEdiqX57B7+yQY3Nru9Yn0+6lsfhjlJaxzzwa0k8hbQcSkNn7IqPEkZTfqn5jIjfbuJXJmMnt/wCPmk6ron+ryupQ7MEwS/wA0StHYVOqYl3H5gB/8b6IKXjq/wBlx0fBNaAJkHRaL/03Qb/2Yj/Nqf8AcCSlMPs9gPUeGfzNDfTX+6iYhAdFnhgc9wbP+nN43HDRe0diOabV2kmIDmFp7utfVWDCmqG5XtzsOjhDiOcr3aGyQ9kaHc7efwr6Nm+H2m6iP47Zpzd4lzWg2OYfMwc7i25WnZ1IQMpBaes0gyN5EHeP7qj7K2g9tT9vV+Y2YTq8TzsTy39157o1TOHqmmJ+DUJAYf8As1IJGX/Q+CI3EJBc8iF4QvFKEtSZASO0tp0sOzPWeGN56k8GgXJ7E8AWNdNcY/E46qHksZSJpMaf9N5id5Mz2DdaNyLSb+Euk+2jjMSX/K0dWm09aGC8mLXuTffyTGlsiob/ABWFu8ZTPmbJWlA6vkdSOM70pSJab9zvseBWbLlv8asOGf6N8XszM3NSMkXyOiT/ACusCd+irOLpG4cA0iRBsZ7Fc8VVDWioCLkAieOhHoojp1Ta+jRqgBrpdTcfqsHNzeBU4Z23VRy8Uk3iq2xqn8Rw5D1j7qfwtAvNuV+G/wBVWNkmHu7PuFZdnbTytcRuOncIXXPLU2z8cmWWqkW4YMOUfNbMeA+0pfD4stPVtG/sSJdkYT8z3Hxcft9gm2JJawNb8zjE8zqfusWW7d16GOsZ4vOHFLE0xm6xFjNz2g6qO2lsANa57M8jrAWkxuBKa9G8UaZkXFmkK142HsgDVXxzynylVHozU2fiXtpPdiKNYmBmLGte42yhzQb7gDHerBjuhX7dpdRa2oB/lIyvj+a4PgFm23tnGnW4EkRuvNvNbvVxdoMExfti61cWV5J6y82OrFD2Vjm1S5oDmvbdzHi8aSCLEd6d4jYzHboPb7JCidoY0M2jTIsHB4dHAg/cBTLsYBoQPM+/BdIz3wzdsh2kh44HW3BNHbMIdLbHgYDu6LeieVtrNgamSQCbCRM+nFcDbrLy4WMWG8mIkppBIY8stUb43d56JX9pSraQDzN+5Kfv6bhDgCOLiAY5b0kdlsd1qNQA8NSmgzLamGdN3Mm4daOxS1XGnKKlPrs/zNG7j2W3rqjUzNyVgARbMbk8LJBuDfRMs67DqDYe+9SOK+z6WLZLTcaOBmox3PlzT7Y2d8tqD+JScyT9Qa4Fju8SFHuwWV3xaBg72gQDydxVi6NtFSu0xBIGYa/LfXtPmo0Jt5uV4pv9o3gEKNJdVXta0ucQGtBJJ0AAkk9ywXpDt4Va1SsbBz3EaB0WyzziB3LWGdJKzv8A2x73D8KIxm0XPJDsDTN9+Q/8VNw7eJxzmPrN6W2mOYQ25/yn6Tx/smNbpCXMewwDEHt5LQq2yqTjJ2bQnjYegTT/AKdoyT/h1EzxJXP9Z1/YZrU21NKJ1LTrwMqQ2b0plwZIytvlIBzHTfyWmUejmGyg/wCH4cf0tRV2JhnEA4Wmxu/I0T4gSn66J+RplHSZ9L9yTRaBLGl4aLB8nhoYheYvGjLDW9WAIjSy10dH8DM/DIP9S7b0dwm4HzV/+Ns1VZzyW2T6xnC7SdTu4EhvHnvUhg9rMqkwYIsAeB1PefRa2Oi+F+kL3/pmgNGjyVb+Psn5GmZbdxdSgB8Ag2BcB1iSDO5SOzum9R0GoxzZ1sY8lenbCpfSvTsan9Kfr6i159qI/EtxGMokghjXBx6rrlnWA00kBT+2+lTmtPw6dVzuTHeRiFJ1dn02kdVOzs2nHySuuPH1mnPLk7Mtw1OtVe6rVDs0w1rgNO8wl8ayuYFPqi89anJiItK0H9nTn5AlBgqf0hT0c+zLP2uLJ+VltDmAI42a6L9nYu6ez8SXXa3LuAc49b6tb34zr3rU24Bn0hLNwDfpCTjR3Zg3ZmK3BvjH2XVPY+MmZaD/ADH7QtRbgm/SEq3CN+kK3VHZnFPZuN+umPFOaeyMXvrNHYCfUrQW4YcAuhRHAKeptQ6ew8Tvr/7Vcuhxbh2EP6zybvvJbwiLBPRS5BOcMyDolxJUl/ibV6uAUKmovsqKQ4Ll2HHAJQFeoaN3UBwSbqA4J0QuCFO0aNHYccEi/DDgnxC5LVbsjSOODHBeftBwCkCxGRT2V6o84QcFycKFI5F4aabNI39suH0FJFiScxNpRLsDOqcOoiE8+Gj4anaEV+wulG4NSHw11kTaDFuGSrcOnQYlWsUbSaDDldDDp6GroNUbNGXwF78BPg1GVRtOjIUUpTpp0GrprE2mYuMq8TjKhVS//9k="/>
          <p:cNvSpPr>
            <a:spLocks noChangeAspect="1" noChangeArrowheads="1"/>
          </p:cNvSpPr>
          <p:nvPr/>
        </p:nvSpPr>
        <p:spPr bwMode="auto">
          <a:xfrm>
            <a:off x="215900" y="-3175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Základy teorie vedení pracovníků: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628775"/>
            <a:ext cx="8229600" cy="4525963"/>
          </a:xfrm>
        </p:spPr>
        <p:txBody>
          <a:bodyPr rtlCol="0">
            <a:normAutofit fontScale="85000" lnSpcReduction="20000"/>
          </a:bodyPr>
          <a:lstStyle/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</a:t>
            </a:r>
            <a:r>
              <a:rPr lang="cs-CZ" sz="3800" i="1" dirty="0" smtClean="0"/>
              <a:t>Faktory nespokojenosti: mají stejný účinek: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- vlastní hanba, že něco neumím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- nedosahuji takového příjmu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- tlak veřejnosti na neúspěšné jedince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-nemám tak zařízený život, jako ti druzí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- pocit prohry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Mají obvykle stejný účinek jako motivátory, často mohou přerůst v pocity trvalé životní frustrace z neúspěchu – </a:t>
            </a:r>
            <a:r>
              <a:rPr lang="cs-CZ" dirty="0" smtClean="0">
                <a:solidFill>
                  <a:srgbClr val="FF0000"/>
                </a:solidFill>
              </a:rPr>
              <a:t>pokud se proti tomuto pocitu nic nedělá</a:t>
            </a:r>
            <a:r>
              <a:rPr lang="cs-CZ" dirty="0" smtClean="0">
                <a:solidFill>
                  <a:srgbClr val="FF0000"/>
                </a:solidFill>
                <a:sym typeface="Wingdings" pitchFamily="2" charset="2"/>
              </a:rPr>
              <a:t></a:t>
            </a:r>
            <a:endParaRPr lang="cs-CZ" dirty="0" smtClean="0">
              <a:solidFill>
                <a:srgbClr val="FF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Základy teorie vedení pracovníků:</a:t>
            </a:r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  <a:r>
              <a:rPr lang="cs-CZ" b="1" dirty="0" smtClean="0"/>
              <a:t>Co je nutné ovládat pro správné vedení 	pracovníků: </a:t>
            </a:r>
          </a:p>
          <a:p>
            <a:pPr eaLnBrk="1" hangingPunct="1">
              <a:buFont typeface="Arial" pitchFamily="34" charset="0"/>
              <a:buChar char="•"/>
              <a:defRPr/>
            </a:pPr>
            <a:r>
              <a:rPr lang="cs-CZ" dirty="0" smtClean="0"/>
              <a:t>- základy sociologie a psychologie</a:t>
            </a:r>
          </a:p>
          <a:p>
            <a:pPr eaLnBrk="1" hangingPunct="1">
              <a:buFont typeface="Arial" pitchFamily="34" charset="0"/>
              <a:buChar char="•"/>
              <a:defRPr/>
            </a:pPr>
            <a:r>
              <a:rPr lang="cs-CZ" dirty="0" smtClean="0"/>
              <a:t>- znát sám sebe</a:t>
            </a:r>
          </a:p>
          <a:p>
            <a:pPr eaLnBrk="1" hangingPunct="1">
              <a:buFont typeface="Arial" pitchFamily="34" charset="0"/>
              <a:buChar char="•"/>
              <a:defRPr/>
            </a:pPr>
            <a:r>
              <a:rPr lang="cs-CZ" dirty="0" smtClean="0"/>
              <a:t>- umět zvolit správnou taktiku, na každého je 	jiná, podle zájmů, typu charakteru apod.</a:t>
            </a:r>
          </a:p>
        </p:txBody>
      </p:sp>
      <p:sp>
        <p:nvSpPr>
          <p:cNvPr id="23556" name="AutoShape 5" descr="data:image/jpeg;base64,/9j/4AAQSkZJRgABAQAAAQABAAD/2wCEAAkGBhASERQQEhQQFBUSFBcVGBgWFBUWFRUYGBcaGBQYFBUXHCYeFxojGhcUIC8gIycpLCwsFx4xNTAqNSYrLCkBCQoKDgwOGg8PFykkHyAqLCwsNCwsKSkpLSwpNSktLCwsLC8sLCksLCwsLC4pLCwsKSkpLCwsKSwpKSksLCwpLP/AABEIALYAuQMBIgACEQEDEQH/xAAcAAEAAgIDAQAAAAAAAAAAAAAAAwUGBwIECAH/xAA/EAABAwICBgcHAgQFBQAAAAABAAIDBBESIQUGEzFRYRQyQXKRsdEHInGBkqHwUmIjQoLBJHOisrMVQ9Lh8f/EABkBAQADAQEAAAAAAAAAAAAAAAABAwQCBf/EACURAQACAQMDBQEBAQAAAAAAAAABAhEDITEEE2ESIjJBUXEjBf/aAAwDAQACEQMRAD8A23LUe8czvPaePxXDpPM/U71VbVTHG/vO/wBxUW3KC36TzP1O9U6TzP1O9VUbcptygt+k8z9TvVOk8z9TvVVG3KbcoLfpPM/U71TpPM/U71VRtyqLXPSM0dLiidI15mhZeMtDyHyta4MLsgSDbNBmnSeZ+p3qvvSebvqd6rVbtaNI00bmSbJzooZap3SH3ldCJcMceKKzTLa93ZjNosu0/WSeWrhIMbImVFTHgBftXGOAkmUXwluYIFssjdBsnpPM/U71TpPM/U71WsItcax8TTJsWOeKKZph2gsyonwOY7GTc2ad2Wa4aI1yla2ra58bRTPmcHSiWR7y+pe2PA1rgTE3KOwzxWGQGYbS6TzP1O9U6TzP1O9VrGh1trJ5aXCYo/4tVHK0skAfsQw3DC7Ex2EmzScnXvcZLrHXaoqIXXaY2u6PIxzBJGQOmRsLC9zv4l2kXc0AZuFtxIbX6TzP1O9U6TzP1O9VUmc3XzblBb9J5n6neqdJ5n6neqqNuU25QW/SeZ+p3qnSeZ+p3qqjblNuUFv0nmfqd6p0nmfqd6qo25TblBb9J5n6neqdJ5n6neqqNuU25QT1MYxu7zuw8So9mPwH0Xbqeu7vHzUaKe54QbMfgPomzH4D6KdEO74QbMfgPomzH4D6KdEO74QbMfgPoo56KN4Ae0OAc1wBaSMTTdp3bwQCu2iHd8K2t0LTzFjpYo5DGbsL2Yi08rjkPBcf+gUu1NRsYtqb3kwe+bjCbutfdkrRRVVS2NjpHmzWAknkEO5P46I0JT2A2UdgGNHu7hG7FGBya7McFxl1fpXCzoYnAh4sWXykdikG7+Z3vHnmpqXT1LI3EyaIg/uA+zrLtw1DHi7XNcAbZEHyRM3mOYVjNWqMNawQQhrH7Rrdnk1+XvNFsjkM+S+x6u0jcZbDCDK4OfaMAvcHYgXWGdnAH4q2REd3wg2Y/AU2Y/AfRToh3fCDZj8B9E2Y/AfRToh3fCDZj8B9E2Y/AfRToh3fCDZj8B9E2Y/AfRToh3fCDZj8B9E2Y/AfRToh3fCSp67u8fNRqSp67u8fNRqVU8iIiIEREBERB1tIaQjgjdLI7C1guT5AcTyWndcNa56yR4jLmQ2ADL3vbtcB2n7K89pmn3vmbSMLsEbcbhawc+/u/EDPxVJQ6p1BY2UsccedhmR/6VGpfGzf0+jt6pUtGwgAEHLfnYjgct6utW9b3UUwc/EY35PAz7d7eJ5K1pdTpz1mYfiuektQmYD7zid/IFZ+7ETlsnR9UYbE0RpmCqjEsDw9pyyyIPaHNOYK7y05qHWSUddsCGlsxbG4nIjP3SDfI3PNbjWylvVGXlaun27YERF2pEREBERAREQEREElT13d4+ajUlT13d4+ajRM8iIiIEREBERBqnWKFrtKPLs/faPk1ouP9qzPR9SMh2LD/aHdlc1369mfkQGH7t+6sHaY2Qxe40N/me4gX4AAXKw6ke57ehPshlz5V1qiNxbuyWPaM1vMrw0i+IAhwaQ2x3b881w0tVVD5Q1rWOaCL43ODbdpAaRdUWrmcNMTiMwqdYaDDIypj6zXA5cWm4W06aoD2NkG57Q7xF1gekaF74XHDG0ixGzvhNjfcd2V1mehI8NPC3I2jbu+C09NPNXnddXizvIiLY8wREQEREBERAREQSVPXd3j5qNSVPXd3j5qNEzyIiIgREQEREGG6+6BEhZNb3hZgN+rYl33v9lVwQMLzcDENxOYGXYtg1NO2RpY7cfzJYFpai6PVtBJwusQ48Dkb/ArJrVx7nq9JqxMeieVfNMyN7nDe05uOV/gr2KQOAd7tnDLO/kqGtY5s2BwaWHMOzcL33Foz+avII2YMMRL3kZfwwyNh4nFcm3AKid4elE+HbZUB7LWsQbGx+4KyajhDI2MH8rQFjWjqOwEeIvc45uNs+OQyAyJsFlas6WN5l5v/Qt8aiIi3PKEREBERAREQEREElT13d4+ajUlT13d4+ajRM8iIiIEREBERAWKa+QteyMXAcC487W48Lq+0xpaKmhfUSmzIxc8SexreJJyC0toTWOSqq5nykAzHE1t8hwa2++wt4KaxFpxK3TzE+qPpbU+lwx2CZpt2Hf4LJ6SuhsHB4Nx2ei40OjY3ss9rXWNjceS7tPo1jOq1vwtn4qjX6O0b0enpdVE7XTUlU1jxM64a0fY5E/f7LKFgWma5uUAc1r5CG7wC1t7ucQfhYDtJWb0kuJjTyF872XPTVmKbx9s3W4m0TCZERaGAREQEREBERAREQSVPXd3j5qNSVPXd3j5qNEzyIiIgRFrn2q67S0+Gkp3Fj5GYpHjrNabhrWnsJsTfhbijqsZnDY1lT6y6009DHtJnZuvgYM3vI4DsHEnIfZefINYKqN2Nk87XDtEr/IlNKacnqpNrUPL34Q25sMhuyGS5ytjS/ZWOtGuNVXOvK6zAbtjbfA3/wAjbtPPcqG5BBFwQbgg2IPEFclwcbZ9nb6qF0bNpaia5CdvR5rCYbjuEtuH7xw7bXWYbQ2JAvYX8OC0HG8tIc0kEEEEbwRuIKz7Q/tDMj4YpgGA+6+QGwLr+64t4cVqpq7YlXNfximltMOqKiR8owlxIsf5Q3JrfkFbx6Vq46aGqjke2SAmJxDuvGfeiLxuda5bmOCm9o2gxFKydu6U2JGbcVs7eC6+gIxURS0eYe5pfGb2u5hxBpHb6X4LifxLKtWva+cmVrB/mRjP+pm75tt8FsXReloaiMSwva9p7R2ciDmDyK82ljmkscCHNJaQd4IyIKyT2f6edS1kZv7krhFIOyzjYH4tJB8R2qmJc2045hvpERdM4iIgIiICIiCSp67u8fNRqSp67u8fNRomeREREC8++06ox6TqP2lrPpY0L0EtO+2HVYxy9PbbBKWteO0SW38wQPEc1ErdOd2tFbauQxOmG1Ac3gd1zxVRiVxoeIhhee1wt8t6qvtDbpxm0LrXfVplPs5oRaOTIjsa7flyI8lii2Br4JG0dO0glrn4id4BDfdHzufBa/so0pma7utesVvMQ+sNsuzyXOyjXzHb4eStUMp/6yJ9Hup5Dd8EjJGE73MvhcL8RiHyKq6KtdDKyZu9jw7w3j5i4+a6DXcO1SNdcKyJzCMMr9oGjWiVlZHnHVNBv+4Df8228CsWjdhOLhn4G/8AZZjq9CK3R8tGXESU38SPmLGwt8cTf6gsMY7L5f2XF43yQ9NwyYmtd+poPiLrmuvo8DYx2zGzZ/tC7ClkEREQIiICIiCSp67u8fNRqSp67u8fNRomeREREC8+e0PWaqqaqSKXExkEjmtivk2xtd36nHffnktla7+0iOmDoKctfPmC7eyI8/1P/b2dvBaXqZsbnSSOc5zyXEnrOJ3kqJX6dcby6Qusj0W1wjY5zbgOJsRvaDn/AHXW0XSMLRIR1nENHAN6zuZ7Asg2hYY3DsH98x4WVOpxhu0Y3y2AzRUU9HsD7zJI7A7yB/Ib8Rl4LSNRAWPdGd7HFp+INj5Ld+rjgIcLervA/TfeBy32Wn9ZpAayoLbWMz/P/wCqnp55hf1lY2lVr4vpXHEtbA+B2HiRw4fBdiNwI5FQqO5ZmOqd44cwpgZNqjpbo1XHJ/KTgf3XZHwNj8lHrNQbCtniG4PxN7rhiHmq2GxtzCuNaZzKKSoO98Oyef3wusb8y1zT813aPa5+24PZ5pPbaPhJN3RgxH+g2bf+ktWSLXXsYnvBUs/TKwjldpB8gtiriGe8YkREUuBERAREQSVPXd3j5qNSVPXd3j5qNEzyIEQIh5p1hf8A4qoHYJ5v+R1yqZ8lzdWmsx/xVR/ny/8AI5U7txUNkcL8O2fR4772kk83Zqxnq93wVBpGXEyKUdgwnkV2qap2jAe1uR/sqtSN2jSt9Nj6naZB/huNita6bpXRVM0b+s2R3zubg/MFWVJXuYQ7tCl09T9Kd0iM3lIAeztdhFsTeJsMwqaey39X6v8ApTbmGOOUakIOYORB8PkoitTC5gr4XZ25L4CiDs0xFstyupDjpHt7YZWSDuvBjfb57NUGjzlbmQr7Qpxl0R/7sUkfzw4mf62NV8RmrmeWU+x/ScUdRNHI8NMrGNYCbB7g4kgfusRZbgXl+GpLXNkG9rmuA5gggL09HJiAduxAG3C4uqYVasb5ckRFKkREQEREElT13d4+ajUlT13d4+ajRM8iBERDzNrLH/ip/wDPm/5HKodGcxY+C9Ba4ezmnriZAdlN+sC4fbdjb4ZjNYLXeyLSAAwdHkw5A7RzcQ7AWubb7qJaq3iWuaKqw3Y4Xad4V3R0lJmWzOicR1XAlo54m3yXOt9nekWusaWov+1he35OZcKi0joaqgOCaKaMnMB7HNv4jNP67ifxc9mTg7g5pXCKZzTfcR252+ypYKmSI2zHFpHmDuVjDpBh33aeRNlTNGiuoyPSbKeenZI57WTh+E2scbbXu62+3FY9pLQ0sIa9wBY/qvabtNuzkeSlio3PIwAPvuyzPgrLTVThoYocQJdK5xad7MItlyN/suaTMTELdStb1m+N2NAqWjjxSMbxc0fdQKy1YZjrIGcZWX8b/wBlphhdWBtnOH7j52VjFIWnG3IjMfFRacphHWTRjcD6FfY1fWPpzLqMlDXMda+EtdbjYg2+y9K6D0zHVwR1Mdw2QXsd7SCQ5p5ggj5LzPU5G3xW9vZPRPj0bGXm+1e+UC+5riAB/pJ/qVH241OMsxRERQIiICIiCSp67u8fNRoiJnkRERAiIgL45oORAPxzREHnn2vADS09h/LCTzOxZcrEAURctdeHZp6l7M2Oc08iQuTTe6IpdZcCr7URo6fAf0lzvBjkRdV5Q6unCTVSvO90h++S+Q7kRX1cS6dWfeW7vY5O52jrEk4J5GjkLMdYfNzj80RUW+SL/FnKIihnEREBERB//9k="/>
          <p:cNvSpPr>
            <a:spLocks noChangeAspect="1" noChangeArrowheads="1"/>
          </p:cNvSpPr>
          <p:nvPr/>
        </p:nvSpPr>
        <p:spPr bwMode="auto">
          <a:xfrm>
            <a:off x="63500" y="-155575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 altLang="cs-CZ"/>
          </a:p>
        </p:txBody>
      </p:sp>
      <p:sp>
        <p:nvSpPr>
          <p:cNvPr id="23557" name="AutoShape 7" descr="data:image/jpeg;base64,/9j/4AAQSkZJRgABAQAAAQABAAD/2wCEAAkGBhASERQQEhQQFBUSFBcVGBgWFBUWFRUYGBcaGBQYFBUXHCYeFxojGhcUIC8gIycpLCwsFx4xNTAqNSYrLCkBCQoKDgwOGg8PFykkHyAqLCwsNCwsKSkpLSwpNSktLCwsLC8sLCksLCwsLC4pLCwsKSkpLCwsKSwpKSksLCwpLP/AABEIALYAuQMBIgACEQEDEQH/xAAcAAEAAgIDAQAAAAAAAAAAAAAAAwUGBwIECAH/xAA/EAABAwICBgcHAgQFBQAAAAABAAIDBBESIQUGEzFRYRQyQXKRsdEHInGBkqHwUmIjQoLBJHOisrMVQ9Lh8f/EABkBAQADAQEAAAAAAAAAAAAAAAABAwQCBf/EACURAQACAQMDBQEBAQAAAAAAAAABAhEDITEEE2ESIjJBUXEjBf/aAAwDAQACEQMRAD8A23LUe8czvPaePxXDpPM/U71VbVTHG/vO/wBxUW3KC36TzP1O9U6TzP1O9VUbcptygt+k8z9TvVOk8z9TvVVG3KbcoLfpPM/U71TpPM/U71VRtyqLXPSM0dLiidI15mhZeMtDyHyta4MLsgSDbNBmnSeZ+p3qvvSebvqd6rVbtaNI00bmSbJzooZap3SH3ldCJcMceKKzTLa93ZjNosu0/WSeWrhIMbImVFTHgBftXGOAkmUXwluYIFssjdBsnpPM/U71TpPM/U71WsItcax8TTJsWOeKKZph2gsyonwOY7GTc2ad2Wa4aI1yla2ra58bRTPmcHSiWR7y+pe2PA1rgTE3KOwzxWGQGYbS6TzP1O9U6TzP1O9VrGh1trJ5aXCYo/4tVHK0skAfsQw3DC7Ex2EmzScnXvcZLrHXaoqIXXaY2u6PIxzBJGQOmRsLC9zv4l2kXc0AZuFtxIbX6TzP1O9U6TzP1O9VUmc3XzblBb9J5n6neqdJ5n6neqqNuU25QW/SeZ+p3qnSeZ+p3qqjblNuUFv0nmfqd6p0nmfqd6qo25TblBb9J5n6neqdJ5n6neqqNuU25QT1MYxu7zuw8So9mPwH0Xbqeu7vHzUaKe54QbMfgPomzH4D6KdEO74QbMfgPomzH4D6KdEO74QbMfgPoo56KN4Ae0OAc1wBaSMTTdp3bwQCu2iHd8K2t0LTzFjpYo5DGbsL2Yi08rjkPBcf+gUu1NRsYtqb3kwe+bjCbutfdkrRRVVS2NjpHmzWAknkEO5P46I0JT2A2UdgGNHu7hG7FGBya7McFxl1fpXCzoYnAh4sWXykdikG7+Z3vHnmpqXT1LI3EyaIg/uA+zrLtw1DHi7XNcAbZEHyRM3mOYVjNWqMNawQQhrH7Rrdnk1+XvNFsjkM+S+x6u0jcZbDCDK4OfaMAvcHYgXWGdnAH4q2REd3wg2Y/AU2Y/AfRToh3fCDZj8B9E2Y/AfRToh3fCDZj8B9E2Y/AfRToh3fCDZj8B9E2Y/AfRToh3fCDZj8B9E2Y/AfRToh3fCSp67u8fNRqSp67u8fNRqVU8iIiIEREBERB1tIaQjgjdLI7C1guT5AcTyWndcNa56yR4jLmQ2ADL3vbtcB2n7K89pmn3vmbSMLsEbcbhawc+/u/EDPxVJQ6p1BY2UsccedhmR/6VGpfGzf0+jt6pUtGwgAEHLfnYjgct6utW9b3UUwc/EY35PAz7d7eJ5K1pdTpz1mYfiuektQmYD7zid/IFZ+7ETlsnR9UYbE0RpmCqjEsDw9pyyyIPaHNOYK7y05qHWSUddsCGlsxbG4nIjP3SDfI3PNbjWylvVGXlaun27YERF2pEREBERAREQEREElT13d4+ajUlT13d4+ajRM8iIiIEREBERBqnWKFrtKPLs/faPk1ouP9qzPR9SMh2LD/aHdlc1369mfkQGH7t+6sHaY2Qxe40N/me4gX4AAXKw6ke57ehPshlz5V1qiNxbuyWPaM1vMrw0i+IAhwaQ2x3b881w0tVVD5Q1rWOaCL43ODbdpAaRdUWrmcNMTiMwqdYaDDIypj6zXA5cWm4W06aoD2NkG57Q7xF1gekaF74XHDG0ixGzvhNjfcd2V1mehI8NPC3I2jbu+C09NPNXnddXizvIiLY8wREQEREBERAREQSVPXd3j5qNSVPXd3j5qNEzyIiIgREQEREGG6+6BEhZNb3hZgN+rYl33v9lVwQMLzcDENxOYGXYtg1NO2RpY7cfzJYFpai6PVtBJwusQ48Dkb/ArJrVx7nq9JqxMeieVfNMyN7nDe05uOV/gr2KQOAd7tnDLO/kqGtY5s2BwaWHMOzcL33Foz+avII2YMMRL3kZfwwyNh4nFcm3AKid4elE+HbZUB7LWsQbGx+4KyajhDI2MH8rQFjWjqOwEeIvc45uNs+OQyAyJsFlas6WN5l5v/Qt8aiIi3PKEREBERAREQEREElT13d4+ajUlT13d4+ajRM8iIiIEREBERAWKa+QteyMXAcC487W48Lq+0xpaKmhfUSmzIxc8SexreJJyC0toTWOSqq5nykAzHE1t8hwa2++wt4KaxFpxK3TzE+qPpbU+lwx2CZpt2Hf4LJ6SuhsHB4Nx2ei40OjY3ss9rXWNjceS7tPo1jOq1vwtn4qjX6O0b0enpdVE7XTUlU1jxM64a0fY5E/f7LKFgWma5uUAc1r5CG7wC1t7ucQfhYDtJWb0kuJjTyF872XPTVmKbx9s3W4m0TCZERaGAREQEREBERAREQSVPXd3j5qNSVPXd3j5qNEzyIiIgRFrn2q67S0+Gkp3Fj5GYpHjrNabhrWnsJsTfhbijqsZnDY1lT6y6009DHtJnZuvgYM3vI4DsHEnIfZefINYKqN2Nk87XDtEr/IlNKacnqpNrUPL34Q25sMhuyGS5ytjS/ZWOtGuNVXOvK6zAbtjbfA3/wAjbtPPcqG5BBFwQbgg2IPEFclwcbZ9nb6qF0bNpaia5CdvR5rCYbjuEtuH7xw7bXWYbQ2JAvYX8OC0HG8tIc0kEEEEbwRuIKz7Q/tDMj4YpgGA+6+QGwLr+64t4cVqpq7YlXNfximltMOqKiR8owlxIsf5Q3JrfkFbx6Vq46aGqjke2SAmJxDuvGfeiLxuda5bmOCm9o2gxFKydu6U2JGbcVs7eC6+gIxURS0eYe5pfGb2u5hxBpHb6X4LifxLKtWva+cmVrB/mRjP+pm75tt8FsXReloaiMSwva9p7R2ciDmDyK82ljmkscCHNJaQd4IyIKyT2f6edS1kZv7krhFIOyzjYH4tJB8R2qmJc2045hvpERdM4iIgIiICIiCSp67u8fNRqSp67u8fNRomeREREC8++06ox6TqP2lrPpY0L0EtO+2HVYxy9PbbBKWteO0SW38wQPEc1ErdOd2tFbauQxOmG1Ac3gd1zxVRiVxoeIhhee1wt8t6qvtDbpxm0LrXfVplPs5oRaOTIjsa7flyI8lii2Br4JG0dO0glrn4id4BDfdHzufBa/so0pma7utesVvMQ+sNsuzyXOyjXzHb4eStUMp/6yJ9Hup5Dd8EjJGE73MvhcL8RiHyKq6KtdDKyZu9jw7w3j5i4+a6DXcO1SNdcKyJzCMMr9oGjWiVlZHnHVNBv+4Df8228CsWjdhOLhn4G/8AZZjq9CK3R8tGXESU38SPmLGwt8cTf6gsMY7L5f2XF43yQ9NwyYmtd+poPiLrmuvo8DYx2zGzZ/tC7ClkEREQIiICIiCSp67u8fNRqSp67u8fNRomeREREC8+e0PWaqqaqSKXExkEjmtivk2xtd36nHffnktla7+0iOmDoKctfPmC7eyI8/1P/b2dvBaXqZsbnSSOc5zyXEnrOJ3kqJX6dcby6Qusj0W1wjY5zbgOJsRvaDn/AHXW0XSMLRIR1nENHAN6zuZ7Asg2hYY3DsH98x4WVOpxhu0Y3y2AzRUU9HsD7zJI7A7yB/Ib8Rl4LSNRAWPdGd7HFp+INj5Ld+rjgIcLervA/TfeBy32Wn9ZpAayoLbWMz/P/wCqnp55hf1lY2lVr4vpXHEtbA+B2HiRw4fBdiNwI5FQqO5ZmOqd44cwpgZNqjpbo1XHJ/KTgf3XZHwNj8lHrNQbCtniG4PxN7rhiHmq2GxtzCuNaZzKKSoO98Oyef3wusb8y1zT813aPa5+24PZ5pPbaPhJN3RgxH+g2bf+ktWSLXXsYnvBUs/TKwjldpB8gtiriGe8YkREUuBERAREQSVPXd3j5qNSVPXd3j5qNEzyIEQIh5p1hf8A4qoHYJ5v+R1yqZ8lzdWmsx/xVR/ny/8AI5U7txUNkcL8O2fR4772kk83Zqxnq93wVBpGXEyKUdgwnkV2qap2jAe1uR/sqtSN2jSt9Nj6naZB/huNita6bpXRVM0b+s2R3zubg/MFWVJXuYQ7tCl09T9Kd0iM3lIAeztdhFsTeJsMwqaey39X6v8ApTbmGOOUakIOYORB8PkoitTC5gr4XZ25L4CiDs0xFstyupDjpHt7YZWSDuvBjfb57NUGjzlbmQr7Qpxl0R/7sUkfzw4mf62NV8RmrmeWU+x/ScUdRNHI8NMrGNYCbB7g4kgfusRZbgXl+GpLXNkG9rmuA5gggL09HJiAduxAG3C4uqYVasb5ckRFKkREQEREElT13d4+ajUlT13d4+ajRM8iBERDzNrLH/ip/wDPm/5HKodGcxY+C9Ba4ezmnriZAdlN+sC4fbdjb4ZjNYLXeyLSAAwdHkw5A7RzcQ7AWubb7qJaq3iWuaKqw3Y4Xad4V3R0lJmWzOicR1XAlo54m3yXOt9nekWusaWov+1he35OZcKi0joaqgOCaKaMnMB7HNv4jNP67ifxc9mTg7g5pXCKZzTfcR252+ypYKmSI2zHFpHmDuVjDpBh33aeRNlTNGiuoyPSbKeenZI57WTh+E2scbbXu62+3FY9pLQ0sIa9wBY/qvabtNuzkeSlio3PIwAPvuyzPgrLTVThoYocQJdK5xad7MItlyN/suaTMTELdStb1m+N2NAqWjjxSMbxc0fdQKy1YZjrIGcZWX8b/wBlphhdWBtnOH7j52VjFIWnG3IjMfFRacphHWTRjcD6FfY1fWPpzLqMlDXMda+EtdbjYg2+y9K6D0zHVwR1Mdw2QXsd7SCQ5p5ggj5LzPU5G3xW9vZPRPj0bGXm+1e+UC+5riAB/pJ/qVH241OMsxRERQIiICIiCSp67u8fNRoiJnkRERAiIgL45oORAPxzREHnn2vADS09h/LCTzOxZcrEAURctdeHZp6l7M2Oc08iQuTTe6IpdZcCr7URo6fAf0lzvBjkRdV5Q6unCTVSvO90h++S+Q7kRX1cS6dWfeW7vY5O52jrEk4J5GjkLMdYfNzj80RUW+SL/FnKIihnEREBERB//9k="/>
          <p:cNvSpPr>
            <a:spLocks noChangeAspect="1" noChangeArrowheads="1"/>
          </p:cNvSpPr>
          <p:nvPr/>
        </p:nvSpPr>
        <p:spPr bwMode="auto">
          <a:xfrm>
            <a:off x="215900" y="-3175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 altLang="cs-CZ"/>
          </a:p>
        </p:txBody>
      </p:sp>
      <p:sp>
        <p:nvSpPr>
          <p:cNvPr id="23558" name="AutoShape 9" descr="data:image/jpeg;base64,/9j/4AAQSkZJRgABAQAAAQABAAD/2wCEAAkGBhQSERUUExQVFBQVFRgaFxgXGBYWGRgXFxcXGBgWGBgXHCYeFxkkGRQUHy8gJCcpLCwsFR4xNTAqNSYrLCkBCQoKDgwNGg8PGiofHyQsLC0sLCosLCwsKSwpKSwsKSkpKSwtLCksLCwpKSksLCwpLCksKSkpKSwsKSwsLCkpLP/AABEIAKgBKwMBIgACEQEDEQH/xAAcAAABBQEBAQAAAAAAAAAAAAAFAAIDBAYBBwj/xABCEAABAwIDBQUFBwIEBQUAAAABAgMRACEEEjEFQVFhcQYTIoGRMkKhsfAHFFJiwdHhI3JjkrLxFRYzc4Ikg6LC0v/EABkBAQADAQEAAAAAAAAAAAAAAAABAwQCBf/EACIRAQACAgIDAAIDAAAAAAAAAAABAgMRITEEEkETIhRRYf/aAAwDAQACEQMRAD8A9gaM6/QqRRpqEQI+ulMecCRJI+uHE0D3FZUzQhzaAelKT4BrBF451axuLQ20px8pS2kSc8RHMaX/AAjWs3sPtn95cWW2wlpvKEyAM05pIAFtBQajBYawmw3D96meQJvodBpffpy/WpFLym5puIBKTGouOo3eennQCdrvIRkToVEjfceE+lxTmMUExJsbT8v0oJtDH94e8KSkCLESdI3am+6osfi31JSEMq7vOQlaXQ2IEiXCFBd4nKEndqQaDZMka5wRy0pj20UJ08UcLD1rxbbG3NoIeX93acytqIK0ocdCkpUEqMEAFMmL8dRu1vZ3tScS2FLZdbt7RQoIO6Uk/KT1oNc5ttQNkp85PxqBWIzewTmVqN3HzoWraKU2K0X/ADCfIa1n9v8AbxtgEMyp3T2SlKZ1V4hflE68qDU/fcq/CqYOpiJ3gEfV6qYrtu6i2RBPVUfOvKHO2WKcWEpyyTZIEz1mthsrs4+4hJxLhngLEze5EcYgRpVd8kU7XYsM5Btf2guf4KVcbqI/zKiqOL7UZruv5xGkgj/KLCiOD2Cw1fu0q4yAT6modo7KYWT/AE0x0HzEVT/I/wAXz4vyJCH+0a1pPdeFO9SvmBoPOsFii9jn+7azux7xJj+4k2Skbv5rcu9l0KSUkqKDq3mIHqDPlRfZODQ0AltCUJG4CPXeT1q+mSt44Zr47Unkzsz2bOGSlRWVOgQSJCeYj3p5+lbfZ72dJJEHeKqYHDSPFAFPdxKU+xFtTuj6312rEu7qhjtrBByognedb8BVIY9bvsBRnkQOs6VZwmx4hThFjISNLcTv8qC65oJud9NmpXBw0qI0DxVfaLcoHI/MGpQalcGYEcqAG2jWrGHSQQRxqwxhgDJI6SPj+1EUpFAN7gkxuEkfCKtsGpVIphTQPVyNRKniKRFNNAPe2k4FeFvMniqU/Pd5Vz78o6ojorN+gq4sUxxlKxoCDqCAR5g0FZOKTvUB1IpKWDcfr+tTBkDQAdKQSFUDGDNhrVoMmokMgXA+dWg6KCR/FZRKrzoneao4/HIYbViMSoJSgWHDglI95Z3D6FhCAhJedOgJJPupHAD9L15ttVDu18QFZsmFaPhbIINwbmNXDv4C3UF28YexgS8lcsoSFBkiABElyRZw5bmYIAtNFux2w1NJSSSVLCSpPhASBJAECZg3mf3JtbN8ISn2UgCImw/i1W9g4V5Ccz2VapuUA6aSAddJt/uFzF41SuXx+dPZ20nMEmZPIndOooUrarbqylhWdST4gAo20y6az6VZb2Ie8QpS0pIUDlg2i8FQMDSgH7TQguqQkKgmSMpHMxIiJJ4fvbcVYTKUhIAE6fz+1GEi97jiP9tK6rVR3DSdLb79KAC28qwTJze0dQIIsecT60QUsrm0q+Ec+AFUzhUpcC0WJUSsG6VAz7O9JvPDpqL2GdzJMEQoWMa7r/tQZLa61pR3vcovPjkFUA7uGh9JrIdsC33aHRcEqTbUQARI1F8w6mvQds4hSUlBIMGSNZBHyv8AGvOO1GObxBZbQTmbK+8EmLEBNtJMEzwNRM6jaYjc6WPs/wBgyS+4LnQcK9KQ3as92eATh0Rwou3iY+vr0FeVa+7bl7Na+tYiFlR3b6o4gyYiaWMxsW8M81R6pHjPmBQ1xxZuJtwbQgeRXc1xMrK0ntZUkC6lBI4Eiacy+nNINhwM/DWhy3lwPEroFIH+lP60xfee8D5qQr9DU0ma23DnJji1dS1j+PtCTb5/xQ/BYo4nEJaQIbQczpMGYNkcCJgf7XBubVWmGgCc4kHekJuvqYiOZ3zW07ObL+74dKSB3iruf3G5E74mK9atvaNvFvX1toYqVAqvmgTSw21UKOU+E89D5/vXTk962lQreG8VecbBqq7hgd9BCkg6EGpQmqytlg76cnCrTo56iaCk/sM51KBCpJMERr86qKwKkmYykXtaj6SY8USNY0+NN7ydAOp/TeaDPnFPDRxY6wf9QNOTtt5OpSrqmP8ASRR5WGB3CoV7NQdRQDUdph7zZ6pM/Ax86ssbbYWcocAV+FXhPxsfWosRsdJkJmePD+aoL7MNIGZxeUc9fjrQaApqIJv4f46UF++pbAQ0FFM+8SB6a+Vq4vaThtI5CBFATfeMxYdDNOSqo1MimF2COExQW5ruamxXctBdxjSXRkVBmJB9RbynyrO4rADDKKUiEKJM7pgTPKpdkZShJaeOISkJl1Sg4paiJ8UaKKlC3ugEVfxC1hGc+EZZhVstiSDOkH40D9lFATqCrU7/ADokMUjTMmeEisira7YzJKVJzRBCCUk2MiB8uNOw2G73MWVoVlAMBUgyVAXFhdCrcqA/icQ0ypUrSlTqhAJF1wePEAW5c6kRiYA561hu0jj2ZCnW5SmQpJAKVXBBvY+zF+FGGsYp9tKmEq1KSCQCki5NtbFNvzUBjE7SjdHNR+vnWf2p2taR7bkke6jxR5Cw8zVV3ZZdi6pJvMyeV/1ru0OwiHMKUWS8CShyImTOVeX2k3iYn5UBLZ2JDgUehHHnPqKmxGCU3CmVgSPElQKkmYnfbQbqF7OwjzDKEvITKQE52lzoNYIGovBHEc6p7U2piCUhhbKhN0ulTZEbgRKTv3yOJoIu02GdQhWIOYlKMxQBJUgqyqNo0GY6aCvKkYrO8pYnxKBvA3aW8q9iwvaGShRCgUiI3jxE/Ob8K8c2vjc+KdIQlsKecISn2U3kAfPzri/Tqvb0PYOOlAFF1YlIBUokJSJOoPSRcTv8hWU7DvyCk6xbpaflR7a2zi4nJMBRGb+2vLtXVtPXpbddhznb9sSG27flH/1TUDPbEOGC3l5wK5tzaTGHAaYAzReNw4mAazw2gsLyuIgm45g6fWlXRWJjpxuYnW27wxRE+YoHtRD2Ic/pEISLFRFo6b/5qfASWS5Byp1rOo2ot7EhsrW2k6ZDAT+ZVoPEyRoeFMdeU5rxEctj2OwqmXSHTngS2YtBPiEbvZT616Gy5Iry5ja622kKUlTpCyklCSSREhcc45a1stidqGFhILgbJiEuhTJJ3Ad4BPlNbcU7q87NGrtTlmoMRs3NYEDiatoFdXA1MVYpQJTkAAWTzN/UaH5866XyPaEcxcee8fV6YrENqMZ0E8JAPpr8KtNNwND50DQmd9qRinkUwj6vQNIFRqaB0qQ/WtJFB1KSKixuIKEFQGYjQaTU80K2gpS3UoHspEk8zoPT50A7EbQecHtZRwR4fjr8apOskm8k21v9bq1BwqdSBPpNN+6omYoM+xgyVafQAHzn1q1icBkbUvekSI1nQfEijKEAaVDjnQEwU55MBNhMX1OkR8qAXg3FkSonzv8AWtWF4YKGpHSpALC0HWJmJsBPr6VIeH19fvQSJ612uNDWnUALZKBh2ksonI2fDYTBMgGAJi4optAlTK/zRqImd3Pd8aqY50NpUQBE3mIjSb8vlQhanFCSQsER4puk8NwoCuEbQtSW3ACknQ8Y+hRrAbEZw+Y4dtCCuJuQDExxjU6DfQDZO0EBQDiEyCIXvGn1atQTB1meVqCol9apHgcIHijMlM/hBlWb0oa7i2sHYJbw+ZUkJTnBUoRCUJA8ZCRYAaUXSsAFIVlkm8aX3cah2hgmgySEBRRCpIlRgyqTrcT60EeAx4WkqJ8ZKjCskpSPZnIYEi51iYJtUivGPCpKlflj0t9XrM7SxrPgy271xKUAi8kEgDUai1xuoonYiHEIy+CLG2hG8R5HzoLqGxBSsSlQhQOhH1Nec9s9jO4N1CmXFFh1RSExm7tcSAc06+IjTQiBFeiPOqQEpBJgAZrT1M+tAdpbYZdQrDugysDKbznC/CsGbEEAjpagx2w8Q6pxxL+UKbCSIESFZhmnem3lWf2mx3WNjum3Q4cwS4LQRePwmQq9ejMbDbQ4SStxYQkLi5CZlKcogZiq/H1rC9vnENbQbaJ0RBnUJWAUhQ3GFHrA41xkjdV2GYi8bS7GdQ3iEqQf6a5AvOUxpO/UHzrbFOdJG+Kwuz9iBDMa+MFKkmYIm1tAZGtaXAbTNuI1rzr88w9KkevEqON7EJyk3UpRBJkg23W3VzB9nFOLRmACUWk20+ZrTHaQIqliNpAKSkG6jbgOJNR7TrS2Mcb9tcibDAhTaQIgwN2mnnWTHZ9CXFWGs3H10o63t5hCgC6kkG4BBPmKq4nEoWs5VAmJy74O/l561O5TqN6BO0odbbSWFrQvOLoKgdCI8O7Stp2Lx2LXhgMUhJMn+oYSVJ3AoFlKH4rc7zQXBYPvsQhnWElxZ4JBCQPMlXpW4xOwgtrICU9CR8ta3YI1R5Xk6/Jwjdx2T3wnyA/WuYDbKHllGdKsqcxA3iQNRpcioHOziEiLTVfB7KLb4WkW0P8AbvFXMwpi9ntODL3YSPynLPWLHzmkxsYMp8AJXzKh8AQI8jXGcTmeSgJAgFSjF4GmulyKLJ4mgEYjFOtoBUlKrSDJTHUp3eXrVNjtJKfYVmGoS6THmoaUax7OdGW0SdRIgg7t+sVkV9l0tFBS6uUpMqVEGI4RA9aAk12wQVlEOpULGe7UASJHDUGp19oR+OOqE/ousQ/shYdccbJMlShac0mcpG8HdRrZbKlAZ2ig8CQY6EHTlqKA432i/Nm/9s/oa7g8ckqUpRXJM2CgPWa7hNkTrarjWzAFGdKCTDrST4QfT9TVlbZO75VK2jhoK64YBJ0FBTfw4UghYBB14Wvr1qqMEhJBAgxG/fV1nGpVpUyhNAOLe/n8B9fGmBBNxvq+UimwKCFBtXaeYquty9AOdcBEH41SfcIEBJVfQED4kiqzmIJMfX71BjMb3ZQgXUs79ANSTG/cBQWEbO+8JKQ4GlmQIyrg8wDR3sv37KFM4paHCiA24jMCpMeypJHtJsAd/lJy+KxBSAsJzqQJTqLakKjQ3sTaa0PZ3a6H2+8g5ZMnUTaRffcetATffaNgsA85T8SIrP7Y2usf00yErBGeLEaKAOmnzp22u0TDTiUOBQzeysAHTiAbi+o9KJvNNvYRRZW2soBUDIICkiSFb0yJF9JBoMe5h1ABSRljwgjUCZ/8RN/KtLsnHuAKJGdMa6SQTIneQIk/mqtsPFNO+FfgWfdVoeit5+NQbQLuFfCEuZmHgrLF+7UBcLFxCpAk/CgJv7R7ywOWREHfwoJtZlohKlghY95OqSk/EWJBp+PxgSm9ptp+ptv3cawvaHtH4yy2ZWZBO5CSNeu8CgK7a+0Mtf0cIhOa8qUAsyfeM6qvMG2k2tWEd2Q+8orVKlKJKlKNyTqSTvovg8MlAsL7ybmaJMuSOlEwDNbYxOHRldQHERbNuP8AennxnSjOw9qBxIVYEi41g7xQvaR8RTyoMnEqYVmTpvFZ74omOGime2+W9VtAxQ/C4kOvqCpypSRYxc8/SocDjQ4iRvEigD221trKGrKOqv2899Z4o2RlnUNT/wAuNk5m2vFrmUm88Zq7mLSSpQjj/NYN/amJCSrvSLaayb8Zoz2MOMxTiG5SVKWFArSClKUQSpaIgpHDfIG+rPxzPZa8U/t6j9n+yXEd4+7ZTxTlTF0tpBiT+YmY3dTA25bjTSq2CaUkAKIUY1CcsneYkxVwpta3pWuI1GnlzO53KEiqz7cAkVYJPCktrMIv9fCpQG4NWXMrLr7x4cOlWm8UlSQpJkHTKCoHmLXFL7qvMD3kge7lSJHUadQKG4hTxXCVEJHugCPlQR7e2k4ISg5TqVRNp3CdbUOwrbjtlKKxPAJHTpRFzBlSgVam1hMAdNNd9EsOwUjwgJjebn0H70FTD7JAF4/arLeHTuv5W9d9TlkWnxHnp6aCnKNBIjSub6a3UhRbnQPFCNuY63dj/wAv0H61exmKyInfu60IwmCKzmV160FrZWDgSdTROo0GKdmoEpNQqFSzXFGgrkUwtCpFmKbmoMeu509KEdrMEtCA8DmyAEjeIuDzGlaXB4eDmInrUuLZm8Ggy3Z7OpROcKS4JBmcqRfdBGsRxHpqsBi20wgBQSE5YMaE5ptxknzoO9sZxLiXGAjgpJBFlGCqQdw5bqvYtOWZEZRMjhex+t9BR7aJSrDHw5ltEFJEAzICo5FM25CoezzCVpK0EZcysw35hqFcIEG2s613EvF19DCY8QGbkSAo34BM7qkxG1GcCO8UAlowFZYkmPCQPfVu4kdKC6vBDNEX3A/odD0161DiGc3hIIvwqztjDO4nDlOGKVd6iWnAYSApKiFlW6CEaCb8jWe7L4vG9+cDjGu9UlMjEMqSsJFwO9IIGqSNyreydaAF2/7RhiMOiC4tHjJ91J9mPzGJ6Acaw2CWAZm51NaP7TuxDzOK795xBTiVHKUiMpSAAggmbIyX0N9N+Wa2A6DAXag0RxQy2q9gnYEVjMal9g3gjcR9WrjHaBYNxeg0+2lQ5NDMcJnpU2Nxvetpc3kX6jX96pYh201An7PbQyqyqNiSPP8AY2PrR5GzmoSXJ3kRrBO75W/WsQj29Ynfz3VpsDtdSBkeFhxHsnj/AG8/Ws+Sk9w1YcvrPLQJLCrNsmQOEnqT/tTdl7dfwrsYYI7x0pR40ZoEza4I42/COFD3u1ZSnKCkDkI+VjWt+zXs0t5X314QgghhJ973VOngLFI4yo8JjFWd7W+Rn966eibP2k4W8ykpUoDxBJKYP9pn50TZcWoJPhAIkiDItzNCy0GipyQAlJKpMDKLmeAAEzuodidruuCQy8EkWSIFtxUCRBIvB05VqYGlzhU+MEjUCB/NIKQOZ9fnWXwbiyQCy6DxhH/7rQosPq9BKSdxApqm0kwSVnhoPOLConH0jUgVEnH+KEgqPS3rQWnnAgQkAKVYAD49BTkACw008qa20ScyheIA4D96lighSJrvd1IAZ5V0UCbRFPqB3GpTvmhrm2c8hNo11B+N450F9/BJUZNyn0ilpQtgLUoXMTRgItegiJpBVdKaQFB2a5XU3qJ7DZtSfW3pQcddSNSKpKxSJ1PoP3p7my+EGqp2Yr8J9U0EmaNABVbGLVkVfduox/w4EC948qGvvBBIBBI3jTyoK7IJF5B0O4igu1cYvvQbZdCDeDHhUeQVxtcGjRxYm9D9r7KUgreKmi0RmmSFRYXkQbk6HfpQBtnrDeJJVJzIUAeZgknmUj/50Rc7MfeIWtkOKQolppSgEAmJceGki4CL6mRurN4jbhSpIaOUJIIJAm14HvRaNeHCjezvtCcbTBbaWPyyg3m9iQbnSBQbohLDJUtyAlPiNhYX8t2nKN1YDBds2GFPOoYKnnjmMnKmeKjJJgQNNBuoZ2h7UKxSsuTIgKkIB9pW5a/xqgbhA+NCfuSlA6JFvODMdKCl2w2orH4ltzEGAhGVKESlKQVTmuSbmJPIaRFURicpQSbKF+qSQflUe2XB97IOmWI8qorJOHROqXHE+hn9agTbWdCrVSewQU13gF0nxDkd9JTkipdmO3cRuU2r4Cf0oJMO3/QUOCvmKHLc8NE0ugYZM6qJ+FBlrohE6q46xWy7PvtYhvu3gCU2CtCOBmsZiE2HWa1v2dbKS8/mcmI8CZgLynxc4FtOfCgMsfZccQqGl5UHVZk5eg948vlXtGAwYbZbaQcobQlAsnRKQkWiNAKrbPYSEiAAAIAAgAUQJAGtSlnn+zTi8Qlb+JW6wk5u6IyjMPZCko8Kkg3uLwBvol/zZhCoo79GYZpBCxGT2pKkgCN5q0pwlQSJvPIQI19RavHPtFU39+UGgFkgEpPsZh7S17skgKg6q5Agh6Btz7RMMwkK7wZVezAkqH4gkXy/mMA8a4129wndhx1x1sEb0ZSegkq+FeMHHJSsrH/qHyZLq7pSfyJ3xxOm6NKpYzFFSipxRUrr9ACg90w/2kbKUR/VIIOq2nifXKaNYbtngXD4cUxPNaUH0XFfOuB2U+//ANNBCfxHwp9dVeVX/u+Fww8Z+8uj3UmG0/3HT1noKD6SbeChKSFA70kEeRmDTVPAczwF/wCB615F2Ax+OS4HgyhGDV7aVQ2gp/GiblQ3KjKdLbvXmMQlxCVoIUhQlJSQQRyIMUHApR3R1/YUxeGnVR8rCnHXQn0/epRQUDh0HRKjzjXzVFq63hRPsACNZk9IA086vGo1mKDgaA0p4qFTkEDjUue1A1YriU1AMSVKhKSYNyfCAON7n086sJoOmmmnGoc53j0vQOJpTTVm1RBZ4igEY7bfhCG50hSuPEJ5c6EqejU0Fc2iBcmhG0NukiEXPwHMmg0uO2yhpMkzwAiSeVZnae13HhCl+EGUoGbKJ8rnnQdb6yqZ8XE6/sByqPHYbMiFKM8QYPlQOedIEgxULeKJ3z86GPNrywT3ieBJBqqh4DTMk7p/fhUA7jXFZcyTBGhHy6GKZsjaS3LZr1VYx+YZVb9DxqHYriQ8oGx1HPj5ix9aCPabh7+TrT5/oK/7yvilBqLbzg78xETu6CfjNIK/oq/7p/0JoKri4FTbGHiWrghXyqi4qTFFdmJhK/7DRCvixDLXQn1NDVm4optE/wBNA4IH70InxdKkOxpsK3/Z1xKw2pMoWhpOUg3SUzBGliI8qGfZxh2H8clvEMB5taSlJVmyoc1STBAMwU3m6ga9CwvYZnArUoOuLHgS20MhUVRCU51Wkm+6Abm1EquB+0dLCy1ilKzJywqLKB38Enr/ABWj2d2+wyyISSCRBC0EyfylQ38Cda8q7QhlzF5GXAFqyIyPQWlDKIhybEKJEmNxteg2DxycHi2lBKxkd/qtSCpK0KKVoB0WkgyJ/mg9v7UdsmmGXVoKu8yZUpWlxCsyjuzgWAkkjSa8Gfxq3VqJMyZUeJ/YaAbhVrbm01PuZEZiJNiZMnX65VYwGFS3AjvHSbIAJAPOLqVyH80EuD2E44nMrKy0NVrOUeQ3+cA1MnE4ZkhLDZxDpMBawSmfyIF1eg6mjrnZSEpe2pie4BuhpPidI5IAIR5A84rjXa/DYbwbOwp702713xuHokEqPSUjlQL/AJTxjyO9xryMIxwcIT5BsEX5KM8qaxtHZ2EI+7sqxj3uuOjK2D+VESf8s/mqq/sl549/j3lNgfiIK44JT7LQ5a8qqu9p2mBlwTQSdO9XKlnpPiPwHKgKbQTi8b48a6GGBfKrwgdGpmfzOGetaL7Pu2uHwzowgU4WHFeFxwiEuGwtAypUbGwvB3k15u6pxZz4lw8gq58k6I+fKoH9qgDK2mAd+qjQfUGIxYT7qlf2wb8DfWnMPZgfCpPWsR9mHbQ4xgsvT37IEq/GiYSsncvcRvsd5jcBVA41Gtwc6kmoFi9BxSwd1RrfI3V2kug6y+kakBR8vK9WCmqLLIUoEiYv6aVcUaBrkxaKYFHePSnqHMiolA6z6fsbUHHDemE/V6ekE7gfh/BrmXkr4foaDxN5we8cx56egqopZOg+vSp1tkalHmD+9MU6rKQEpUP8MwocwFRQU3MQE6qjpc+tUH9p8ATU5wqPxlB4LSpPzt8af/wORIXI5GgCu4tR92mhR3ii52KkagnzNdGDQNED0qAGW1vEioEpIcbPBWvLf8K0Xcg+6PQVVxjCRuFNgPiVysczU7jsNAcVKPqYHwFOdwonMLGoHROUbgI9KBrKPU0W2YfCsb4P8UPw+smp2sWErESSowEgEkkmwAFyZohW2xiIITwAHoAKZ2Z2YnF4xlhSsgdWEyNZMwBOhJgTuminaH7Pcc0nvls5kHXuyHCjfCgmdN5EgHfRHsRs9hgIxDyM7mZC2YUsFKknMDlCgFD2Tf8AWpHqnZTsZhUvoxDACW2ULQEwv/rKgFZz8EAjS5cJ3Ufwex++RnKikqJyxug+1Osz8hVHshnXhwouJWVLUrLGUolU5VXIUoW0gcJuSeS+W2wEiyQBOs9B1miXlXaD7OMQ2lakqQ62ppSHGkAZiEnMFNBQjvLAyCCVJi+avNl4QKV3icyZABW5bxRCikC5nhciSJOtfRqscSsISqVQVEKEpSmfaUQkRewEz5VlO1OycAsrUUFLyrynwgn8SkHjxgedB5rsPs044krR/RYHt4l3wA/2Tr0B6kUYY2qjDnu9nNlbkQrEOJlUHXIk2bRzVHQ61pE9hxiUJzKWpKR4PEbdBpUWN7CYoN92w4G0ToEgE9VC5PPWgy+I+7tkrxbi8S+q5QlRIn/EWTJ9R0NUx2peMjDNIZR/hoB9VQE+oq1jOw2Lw4lWH73mDIH/AIb/ADms5jVvFUKCkngRl8hNBYxSVLOZ96TzOc+Q9keVVlbQS3ZpF/xqufXd5RTmNjqVc/D9zaiOD2FJACSo8hmP15UAVrDLdMmTPL5CtFs7suAQXPDO4XUep3fWlavYvZBzUgNDeT4ln9vq1aPDdnmmzNyeJM/pFU2zVhfXx72WOyzSWEJiG07kjfzjU9a2SFBSQpJBB31inAlEn3jvJk+prQdmSrIQZAmb86jHl97ad5cEY6RO+RkUx2poqNYtV7KgVXBcfH6+t1dIrg1oHYZMCpDSilQcpi0z+tPrlAqVMcWRoJpgxSefmDQfPLrqj9RUKFrBtNFy+NzduYrqXlHRI9KCDD4tSrKTm61M7s1MSkZDyt8qlC19KS3qCulpwaKzDgoT8bGmOE6KR5pP6H96nU+fdFM7gn2jUCpadY6gj9I+NQ4jC5jZST0M/CiowqQCYqJDII0nrRIQvDcbVCrA86NqYHSojh+VADVgDVns6E4bFIfU2pzKfZkTJsCkkGDP8QYIurAFzWr7Ndl5QHlKW2uym8pKFIG5U7lH4DnSOUS1eH7Sd233ruFxLDYAJWpsAJ3SQlWcC+uWrDTjBgBKe6XKvAEgKziZEWvIMim9mdpOLUrDuuKeUmSFuBJKk70qKQAojiRJB5VrS0kiCAR0FdaQFbF2ehpoBKgUgkyRG8mYHCaKuYlKklKQVE2gA268KhXhkG0a8CevlVjDMFDYRJIE3OsEz5nnUJVcDgMhBUE5oBO8hQEa8P3qfG4JDtnEIWJHtJSr5ip8wroMighdwyEABKQLgQABrMWFt3wpqIIkUxwCSYiYJ8rAn1p7JEqA5EeYj5pNBOlIIvQraXZ1l4EKQPSi2YASSABqTas7tXbWaUtzl3nQnpwFcXyRSNy7pjm86hnX+yTCHNSoDdNhyq/h2G0eykJHIRXEIpyk15t8s3nb0qY4pHBO7RSLaVRxG0psm5qV7DpV7QB66+utcweDS2rMlMx+IkgfKua+sz+y2bTEfrHK5srZC1EKUPXStXg2QgQKzv8AxxwWGX/Kf3pf8cciygOiR+s1spmxVjVWK+HNed2auaa4sD2iB1IHzrGvY9xWriz5kfKqyl8TNJ8qPkOY8Wfstol1B0Wk9FJPyqTu687XiYNjVlvaZA8KiOhI+VRHlb7h1PiT8lvAKRrDtdpHU++T1g/OtLsnbPe+FQhUT14+dXUzVv0qyePakbkSNMJrqjXKuZyJio1JM7vrypylf7U3uhz8iRQfPx20YtaolbYVxpUqkPa2yRrepRtZJ92fOlSoLDeOSd0dKlSmTSpVAS3UkRIrqVDlSpUHMwpinU1ylUBjWHS4tNioA5iBG7SZtEka861uCffVbNlk7wFK9IilSpBLdbI2UhKBa/HfPGaJXFlW57vPga7SrpCFq0kkXPOr+a08aVKuPqUTjgAJUQEgEknQACSTyisS7iVuqKypYCjITmIAT7oy6TETzmlSrH5dpjUQ2+JWJmZkgtY0UoeZqVnaTqFSDJgC97Akxy1PrXKVYYyXr1Mts0rbuIdxW1XHPbNuGg9KY25OgpUqe02nmSKxWNQkAPCkU86VKpS7A3U2aVKpQYpVQqATc6CuUqQSGYvbd4QCo8Bf5VG00+5wQOf7C9cpVrx44tG5U5Mk04hOrYK9e9BJ/LH601zYr4KQmHMxjwmMo/EeApUqtjHSZ1pROa8Rva+jsu9vIPrR7YuxltKClHTd14UqVW1xVrO4hRfPe0amWgFcNKlVqlC5IMxI5aj66+tNOJHH684pUqD/2Q=="/>
          <p:cNvSpPr>
            <a:spLocks noChangeAspect="1" noChangeArrowheads="1"/>
          </p:cNvSpPr>
          <p:nvPr/>
        </p:nvSpPr>
        <p:spPr bwMode="auto">
          <a:xfrm>
            <a:off x="368300" y="149225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Zdroje: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Char char="•"/>
              <a:defRPr/>
            </a:pPr>
            <a:r>
              <a:rPr lang="cs-CZ" kern="0" dirty="0">
                <a:solidFill>
                  <a:srgbClr val="000000"/>
                </a:solidFill>
                <a:latin typeface="Times New Roman"/>
              </a:rPr>
              <a:t>J. Zlámal, Z. Mendl: Ekonomie nejen k maturitě, </a:t>
            </a:r>
            <a:r>
              <a:rPr lang="cs-CZ" kern="0" dirty="0" err="1">
                <a:solidFill>
                  <a:srgbClr val="000000"/>
                </a:solidFill>
                <a:latin typeface="Times New Roman"/>
              </a:rPr>
              <a:t>Computer</a:t>
            </a:r>
            <a:r>
              <a:rPr lang="cs-CZ" kern="0" dirty="0">
                <a:solidFill>
                  <a:srgbClr val="000000"/>
                </a:solidFill>
                <a:latin typeface="Times New Roman"/>
              </a:rPr>
              <a:t> Media, Kralice na Hané, 2008, ISBN: </a:t>
            </a:r>
            <a:r>
              <a:rPr lang="cs-CZ" kern="0" dirty="0" smtClean="0">
                <a:solidFill>
                  <a:srgbClr val="000000"/>
                </a:solidFill>
                <a:latin typeface="Times New Roman"/>
              </a:rPr>
              <a:t>978-80-7402-056-8</a:t>
            </a:r>
          </a:p>
          <a:p>
            <a:pPr eaLnBrk="1" hangingPunct="1">
              <a:buFontTx/>
              <a:buChar char="•"/>
              <a:defRPr/>
            </a:pPr>
            <a:endParaRPr lang="cs-CZ" kern="0" dirty="0">
              <a:solidFill>
                <a:srgbClr val="000000"/>
              </a:solidFill>
              <a:latin typeface="Times New Roman"/>
            </a:endParaRPr>
          </a:p>
          <a:p>
            <a:pPr eaLnBrk="1" hangingPunct="1">
              <a:buFontTx/>
              <a:buChar char="•"/>
              <a:defRPr/>
            </a:pPr>
            <a:r>
              <a:rPr lang="cs-CZ" kern="0" dirty="0" smtClean="0">
                <a:solidFill>
                  <a:srgbClr val="000000"/>
                </a:solidFill>
                <a:latin typeface="Times New Roman"/>
              </a:rPr>
              <a:t>Kliparty </a:t>
            </a:r>
            <a:r>
              <a:rPr lang="cs-CZ" kern="0" dirty="0" smtClean="0">
                <a:solidFill>
                  <a:srgbClr val="000000"/>
                </a:solidFill>
                <a:latin typeface="Times New Roman"/>
              </a:rPr>
              <a:t>Microsoft – www.office.</a:t>
            </a:r>
            <a:r>
              <a:rPr lang="cs-CZ" kern="0" smtClean="0">
                <a:solidFill>
                  <a:srgbClr val="000000"/>
                </a:solidFill>
                <a:latin typeface="Times New Roman"/>
              </a:rPr>
              <a:t>microsoft.com</a:t>
            </a:r>
            <a:endParaRPr lang="cs-CZ" kern="0" dirty="0">
              <a:solidFill>
                <a:srgbClr val="000000"/>
              </a:solidFill>
              <a:latin typeface="Times New Roman"/>
            </a:endParaRP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_PRESENTER" val="13d7ce4743fa4be1bdb1d1c968f51c2c59185d7"/>
</p:tagLst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424</Words>
  <Application>Microsoft Office PowerPoint</Application>
  <PresentationFormat>Předvádění na obrazovce (4:3)</PresentationFormat>
  <Paragraphs>60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7" baseType="lpstr">
      <vt:lpstr>Arial</vt:lpstr>
      <vt:lpstr>Calibri</vt:lpstr>
      <vt:lpstr>Times New Roman</vt:lpstr>
      <vt:lpstr>Wingdings</vt:lpstr>
      <vt:lpstr>Motiv sady Office</vt:lpstr>
      <vt:lpstr>Default Design</vt:lpstr>
      <vt:lpstr>Snímek 1</vt:lpstr>
      <vt:lpstr>Anotace</vt:lpstr>
      <vt:lpstr>Anotace</vt:lpstr>
      <vt:lpstr>4. Manažerská činnost: vedení</vt:lpstr>
      <vt:lpstr>Základy teorie vedení pracovníků:</vt:lpstr>
      <vt:lpstr>Základy teorie vedení pracovníků:</vt:lpstr>
      <vt:lpstr>Základy teorie vedení pracovníků: </vt:lpstr>
      <vt:lpstr>Základy teorie vedení pracovníků:</vt:lpstr>
      <vt:lpstr>Základy teorie vedení pracovníků: </vt:lpstr>
      <vt:lpstr>Základy teorie vedení pracovníků:</vt:lpstr>
      <vt:lpstr>Zdroje: </vt:lpstr>
    </vt:vector>
  </TitlesOfParts>
  <Company>CZU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4. Manažerská činnost: vedení</dc:title>
  <dc:creator>SPS - Vyvon v2.02 CZ</dc:creator>
  <cp:lastModifiedBy>Dum</cp:lastModifiedBy>
  <cp:revision>16</cp:revision>
  <dcterms:created xsi:type="dcterms:W3CDTF">2011-12-08T21:33:45Z</dcterms:created>
  <dcterms:modified xsi:type="dcterms:W3CDTF">2014-03-09T10:46:25Z</dcterms:modified>
</cp:coreProperties>
</file>