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4" r:id="rId3"/>
    <p:sldId id="265" r:id="rId4"/>
    <p:sldId id="256" r:id="rId5"/>
    <p:sldId id="257" r:id="rId6"/>
    <p:sldId id="258" r:id="rId7"/>
    <p:sldId id="259" r:id="rId8"/>
    <p:sldId id="260" r:id="rId9"/>
    <p:sldId id="261" r:id="rId10"/>
    <p:sldId id="262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F88F18-4716-4B01-92C2-448ABD54774E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310C37-D34C-47F9-8119-E47A103846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C5C40B-5BA7-4AFD-8F2A-417CBB6D4CFC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AA66AC-AE96-4A3D-95CD-624FE5F5DC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7764BD-3399-4007-9E16-4F44ABB643E7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CEDC60-061D-4383-B74A-E6151E8311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831C5F-CE5E-43D7-AAEE-6E1B868F57D1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AFD85D-9801-4F5C-89D6-4A42A45279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FCE655-E487-4319-91D9-B4B3749069EE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6CD346-2461-4901-8870-59723909CE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938513-160D-4096-A109-243CDC9F9B64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EEF4D5-E19A-4D97-8865-FE45BC0835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B17F61-B0D4-4002-AF40-7A5613E4DED0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9BF68A-8EB1-4A92-A575-F0825F03E7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10C05D-8185-4DA6-804F-9407ED561371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C50144-88D5-4605-BE8D-74E1789CD5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F14D46-3B79-4A19-9E33-169705101815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98FFF6-7F2B-4B50-B909-A07F3FC50C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9C5328-6F1F-4B57-AFA1-2AC67A722405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9F8765-C8AD-4BED-B5EE-3DDD10DE04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77CB44-B53A-415B-AC80-33738AFFBF31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9CC13E-62F5-4FCF-87BB-07D1C09611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83E576E7-65F2-45D4-885E-C99B569E83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C842D2A0-F599-4F07-9C92-D49D62721A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C063D1E1-3E70-4D0A-9922-AECE887042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BA21CA56-4F2B-4939-BEE1-C6F3E3FC88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996848C2-E69D-4A92-A03D-5800128D8D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4C66F43C-29F7-4D74-855C-6FE25DC693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3F6DA156-C2BF-49BA-91D8-9166304788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73B624FA-32F1-4A07-9FD5-24B42EB381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C27D5E06-55C8-4C33-8E81-2B8F583AD4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0E175C2E-B762-4574-9CFC-419CCB1808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33DDDC2F-63F1-461E-BC21-4B50283C10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3B5222D-C5A3-4E5A-802B-8D437931FB2C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CB6DD96-A243-4B50-801D-B9A2BA0AAF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8" r:id="rId1"/>
    <p:sldLayoutId id="2147483849" r:id="rId2"/>
    <p:sldLayoutId id="2147483850" r:id="rId3"/>
    <p:sldLayoutId id="2147483851" r:id="rId4"/>
    <p:sldLayoutId id="2147483852" r:id="rId5"/>
    <p:sldLayoutId id="2147483853" r:id="rId6"/>
    <p:sldLayoutId id="2147483854" r:id="rId7"/>
    <p:sldLayoutId id="2147483855" r:id="rId8"/>
    <p:sldLayoutId id="2147483856" r:id="rId9"/>
    <p:sldLayoutId id="2147483857" r:id="rId10"/>
    <p:sldLayoutId id="2147483858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>
              <a:defRPr/>
            </a:pPr>
            <a:fld id="{073CBBD2-1330-4CAC-9602-CB0B8D52B5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9" r:id="rId1"/>
    <p:sldLayoutId id="2147483860" r:id="rId2"/>
    <p:sldLayoutId id="2147483861" r:id="rId3"/>
    <p:sldLayoutId id="2147483862" r:id="rId4"/>
    <p:sldLayoutId id="2147483863" r:id="rId5"/>
    <p:sldLayoutId id="2147483864" r:id="rId6"/>
    <p:sldLayoutId id="2147483865" r:id="rId7"/>
    <p:sldLayoutId id="2147483866" r:id="rId8"/>
    <p:sldLayoutId id="2147483867" r:id="rId9"/>
    <p:sldLayoutId id="2147483868" r:id="rId10"/>
    <p:sldLayoutId id="214748386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684213" y="2060575"/>
            <a:ext cx="7772400" cy="4114800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cs-CZ" smtClean="0"/>
              <a:t>   </a:t>
            </a:r>
            <a:r>
              <a:rPr lang="cs-CZ" sz="2000" smtClean="0"/>
              <a:t>Číslo projektu:		CZ.1.07/1.5.00/34.0673</a:t>
            </a:r>
          </a:p>
          <a:p>
            <a:pPr marL="0" indent="0" eaLnBrk="1" hangingPunct="1">
              <a:buFontTx/>
              <a:buNone/>
            </a:pPr>
            <a:r>
              <a:rPr lang="cs-CZ" sz="2000" smtClean="0"/>
              <a:t>     Název školy:		SOU a ZŠ Planá, Kostelní 129, Planá</a:t>
            </a:r>
          </a:p>
          <a:p>
            <a:pPr marL="0" indent="0" eaLnBrk="1" hangingPunct="1">
              <a:buFontTx/>
              <a:buNone/>
            </a:pPr>
            <a:r>
              <a:rPr lang="cs-CZ" sz="2000" smtClean="0"/>
              <a:t>     Vzdělávací oblast: 	Ekonomie</a:t>
            </a:r>
          </a:p>
          <a:p>
            <a:pPr marL="0" indent="0" eaLnBrk="1" hangingPunct="1">
              <a:buFontTx/>
              <a:buNone/>
            </a:pPr>
            <a:r>
              <a:rPr lang="cs-CZ" sz="2000" smtClean="0"/>
              <a:t>     Předmět:		Inovace výuky prostřednictvím ICT</a:t>
            </a:r>
          </a:p>
          <a:p>
            <a:pPr marL="0" indent="0" eaLnBrk="1" hangingPunct="1">
              <a:buFontTx/>
              <a:buNone/>
            </a:pPr>
            <a:r>
              <a:rPr lang="cs-CZ" sz="2000" smtClean="0"/>
              <a:t>     Tematický okruh: 	Ekonomické předměty</a:t>
            </a:r>
          </a:p>
          <a:p>
            <a:pPr marL="0" indent="0" eaLnBrk="1" hangingPunct="1">
              <a:buFontTx/>
              <a:buNone/>
            </a:pPr>
            <a:r>
              <a:rPr lang="cs-CZ" sz="2000" smtClean="0"/>
              <a:t>     Název materiálu: 	Úloha podnikatele ve svém podniku</a:t>
            </a:r>
          </a:p>
          <a:p>
            <a:pPr marL="0" indent="0" eaLnBrk="1" hangingPunct="1">
              <a:buFontTx/>
              <a:buNone/>
            </a:pPr>
            <a:r>
              <a:rPr lang="cs-CZ" sz="2000" smtClean="0"/>
              <a:t>     Číslo materiálu:	VY_32_Inovace výuky_6.C_EP_05/20</a:t>
            </a:r>
          </a:p>
          <a:p>
            <a:pPr marL="0" indent="0" eaLnBrk="1" hangingPunct="1">
              <a:buFontTx/>
              <a:buNone/>
            </a:pPr>
            <a:r>
              <a:rPr lang="cs-CZ" sz="2000" smtClean="0"/>
              <a:t>     Autor:  		Ing. Vladimír Kasík</a:t>
            </a:r>
          </a:p>
          <a:p>
            <a:pPr marL="0" indent="0" eaLnBrk="1" hangingPunct="1">
              <a:buFontTx/>
              <a:buNone/>
            </a:pPr>
            <a:r>
              <a:rPr lang="cs-CZ" sz="2000" smtClean="0"/>
              <a:t>     Datum tvorby:   	01. 01. 2013</a:t>
            </a:r>
          </a:p>
          <a:p>
            <a:pPr marL="0" indent="0" eaLnBrk="1" hangingPunct="1">
              <a:buFontTx/>
              <a:buNone/>
            </a:pPr>
            <a:endParaRPr lang="cs-CZ" sz="2000" smtClean="0"/>
          </a:p>
          <a:p>
            <a:pPr marL="0" indent="0" eaLnBrk="1" hangingPunct="1">
              <a:buFontTx/>
              <a:buNone/>
            </a:pPr>
            <a:r>
              <a:rPr lang="cs-CZ" sz="2000" smtClean="0"/>
              <a:t>		Všechny neocitované myšlenky patří autorovi.</a:t>
            </a:r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2182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mtClean="0">
                <a:latin typeface="Calibri" pitchFamily="34" charset="0"/>
                <a:ea typeface="Calibri" pitchFamily="34" charset="0"/>
                <a:cs typeface="Times New Roman" charset="0"/>
              </a:rPr>
              <a:t>Úloha podnikatele ve svém podniku 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mtClean="0">
                <a:latin typeface="Calibri" pitchFamily="34" charset="0"/>
                <a:ea typeface="Calibri" pitchFamily="34" charset="0"/>
                <a:cs typeface="Times New Roman" charset="0"/>
              </a:rPr>
              <a:t>Téma se zabývá komplexní úlohou podnikatele v živnostenském podniku, ukazuje, jak složitá je jeho úloha ve formě „One man business“.</a:t>
            </a:r>
          </a:p>
          <a:p>
            <a:endParaRPr lang="cs-CZ" smtClean="0">
              <a:ea typeface="Calibri" pitchFamily="34" charset="0"/>
              <a:cs typeface="Times New Roman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Úloha podnikatele ve svém podniku (start up)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Podnikatelský plán stejně jako záměry podnikatele jsou unikátní, nikdy nejsou stejné.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Podnikatelský plán</a:t>
            </a: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mtClean="0"/>
              <a:t>Stejně tak dva PP nejsou stejné. 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PP živnosti může být složitý a PP a.s. jednoduchý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a naopak. 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Značně závisí na tom, jakou činností se podnik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zabývá (tj. co podnikatel ovládá nejlépe, výroba nebo služby, v jakém rozsahu, jakou vidí budoucnost…)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Podnik je podnikatel 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dirty="0" smtClean="0"/>
              <a:t>Podnikatel je: výkonný vedoucí, plánovač, nejlepší zaměstnanec…graf: svět podnikatele.</a:t>
            </a:r>
          </a:p>
          <a:p>
            <a:pPr eaLnBrk="1" hangingPunct="1">
              <a:buFont typeface="Arial" charset="0"/>
              <a:buNone/>
            </a:pPr>
            <a:r>
              <a:rPr lang="cs-CZ" dirty="0" smtClean="0"/>
              <a:t>Je plně zaměstnán </a:t>
            </a:r>
            <a:r>
              <a:rPr lang="cs-CZ" dirty="0" smtClean="0"/>
              <a:t>řešením </a:t>
            </a:r>
            <a:r>
              <a:rPr lang="cs-CZ" dirty="0" smtClean="0"/>
              <a:t>každodenních problémů. Obvykle se to vydrží 2 roky.</a:t>
            </a:r>
          </a:p>
          <a:p>
            <a:pPr eaLnBrk="1" hangingPunct="1">
              <a:buFont typeface="Arial" charset="0"/>
              <a:buNone/>
            </a:pPr>
            <a:r>
              <a:rPr lang="cs-CZ" dirty="0" smtClean="0"/>
              <a:t>S růstem podniku se jeho úloha </a:t>
            </a:r>
            <a:r>
              <a:rPr lang="cs-CZ" dirty="0" smtClean="0"/>
              <a:t>mění, </a:t>
            </a:r>
            <a:r>
              <a:rPr lang="cs-CZ" dirty="0" smtClean="0"/>
              <a:t>jinak dojde ke kolapsu.  </a:t>
            </a:r>
          </a:p>
          <a:p>
            <a:pPr eaLnBrk="1" hangingPunct="1">
              <a:buFont typeface="Arial" charset="0"/>
              <a:buNone/>
            </a:pPr>
            <a:endParaRPr lang="cs-CZ" dirty="0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Růst podniku</a:t>
            </a:r>
          </a:p>
        </p:txBody>
      </p:sp>
      <p:sp>
        <p:nvSpPr>
          <p:cNvPr id="1945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mtClean="0"/>
              <a:t>Pozor: kdo neroste, má v budoucnosti velké problémy s udržením se na trhu (protože ostatní rostou zatím na váš úkor).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Růst podniku zároveň hlídá tyto oblasti: </a:t>
            </a:r>
          </a:p>
          <a:p>
            <a:pPr eaLnBrk="1" hangingPunct="1">
              <a:buFontTx/>
              <a:buChar char="-"/>
            </a:pPr>
            <a:r>
              <a:rPr lang="cs-CZ" smtClean="0"/>
              <a:t>cash-flow (dostatek hotovosti ?)</a:t>
            </a:r>
          </a:p>
          <a:p>
            <a:pPr eaLnBrk="1" hangingPunct="1">
              <a:buFontTx/>
              <a:buChar char="-"/>
            </a:pPr>
            <a:r>
              <a:rPr lang="cs-CZ" smtClean="0"/>
              <a:t>výroba (snižujete náklady a zvyšujete kvalitu?)</a:t>
            </a:r>
          </a:p>
          <a:p>
            <a:pPr eaLnBrk="1" hangingPunct="1">
              <a:buFontTx/>
              <a:buChar char="-"/>
            </a:pPr>
            <a:r>
              <a:rPr lang="cs-CZ" smtClean="0"/>
              <a:t>kvalita (uplatňujete důsledně TQM?)</a:t>
            </a:r>
          </a:p>
          <a:p>
            <a:pPr eaLnBrk="1" hangingPunct="1">
              <a:buFontTx/>
              <a:buChar char="-"/>
            </a:pPr>
            <a:r>
              <a:rPr lang="cs-CZ" smtClean="0"/>
              <a:t>dodávky (jejich okamžitost zákazníkům) 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Fáze rozvoje podniku:  </a:t>
            </a:r>
          </a:p>
        </p:txBody>
      </p:sp>
      <p:sp>
        <p:nvSpPr>
          <p:cNvPr id="2048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 eaLnBrk="1" hangingPunct="1">
              <a:buFont typeface="Arial" charset="0"/>
              <a:buAutoNum type="arabicPeriod"/>
            </a:pPr>
            <a:r>
              <a:rPr lang="cs-CZ" smtClean="0"/>
              <a:t>Založení (co…………………………………….?)</a:t>
            </a:r>
          </a:p>
          <a:p>
            <a:pPr marL="514350" indent="-514350" eaLnBrk="1" hangingPunct="1">
              <a:buFont typeface="Arial" charset="0"/>
              <a:buAutoNum type="arabicPeriod"/>
            </a:pPr>
            <a:r>
              <a:rPr lang="cs-CZ" smtClean="0"/>
              <a:t>Přežívání (také co……………………………?)</a:t>
            </a:r>
          </a:p>
          <a:p>
            <a:pPr marL="514350" indent="-514350" eaLnBrk="1" hangingPunct="1">
              <a:buFont typeface="Arial" charset="0"/>
              <a:buAutoNum type="arabicPeriod"/>
            </a:pPr>
            <a:r>
              <a:rPr lang="cs-CZ" smtClean="0"/>
              <a:t>Růst = změna (čeho………………………..?)</a:t>
            </a:r>
          </a:p>
          <a:p>
            <a:pPr marL="514350" indent="-514350" eaLnBrk="1" hangingPunct="1">
              <a:buFont typeface="Arial" charset="0"/>
              <a:buAutoNum type="arabicPeriod"/>
            </a:pPr>
            <a:r>
              <a:rPr lang="cs-CZ" smtClean="0"/>
              <a:t>Zralost (znaky………………………………..?)</a:t>
            </a:r>
          </a:p>
          <a:p>
            <a:pPr marL="514350" indent="-514350" eaLnBrk="1" hangingPunct="1">
              <a:buFont typeface="Arial" charset="0"/>
              <a:buAutoNum type="arabicPeriod"/>
            </a:pPr>
            <a:endParaRPr lang="cs-CZ" smtClean="0"/>
          </a:p>
          <a:p>
            <a:pPr marL="514350" indent="-514350" eaLnBrk="1" hangingPunct="1">
              <a:buFont typeface="Arial" charset="0"/>
              <a:buNone/>
            </a:pPr>
            <a:endParaRPr lang="cs-CZ" smtClean="0"/>
          </a:p>
          <a:p>
            <a:pPr marL="514350" indent="-514350" eaLnBrk="1" hangingPunct="1">
              <a:buFont typeface="Arial" charset="0"/>
              <a:buAutoNum type="arabicPeriod"/>
            </a:pPr>
            <a:endParaRPr lang="cs-CZ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Rychlý růst podniku</a:t>
            </a:r>
          </a:p>
        </p:txBody>
      </p:sp>
      <p:sp>
        <p:nvSpPr>
          <p:cNvPr id="2150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mtClean="0"/>
              <a:t>Je nebezpečný, i když vypadá lákavě.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Také říkáme „přehřátí podnikání“ (over trading). Může se objevit v každém stadiu. Znamená nárůst aktivit a jejich nezvládnutí (nadpočet zakázek, porucha toku materiálu, neschopnost personálu, odpadnutí zákazníků…) 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Zachovejte selský rozum, podpořte jej vědeckým přístupem.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Turnaround</a:t>
            </a:r>
          </a:p>
        </p:txBody>
      </p:sp>
      <p:sp>
        <p:nvSpPr>
          <p:cNvPr id="2253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mtClean="0"/>
              <a:t>Také patří do růstu podniku !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Často je to jediné východisko, plánujte jej obezřetně, správně jej načasujte a rychle, důsledně proveďte !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Nezapomeňte: 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Turnaround můžete potřebovat i v životě, často je to jediné řešení, zásady zacházení jsou stejné.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312</Words>
  <Application>Microsoft Office PowerPoint</Application>
  <PresentationFormat>Předvádění na obrazovce (4:3)</PresentationFormat>
  <Paragraphs>48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4" baseType="lpstr">
      <vt:lpstr>Arial</vt:lpstr>
      <vt:lpstr>Calibri</vt:lpstr>
      <vt:lpstr>Times New Roman</vt:lpstr>
      <vt:lpstr>Motiv sady Office</vt:lpstr>
      <vt:lpstr>Default Design</vt:lpstr>
      <vt:lpstr>Snímek 1</vt:lpstr>
      <vt:lpstr>Anotace</vt:lpstr>
      <vt:lpstr>Úloha podnikatele ve svém podniku (start up)</vt:lpstr>
      <vt:lpstr>Podnikatelský plán</vt:lpstr>
      <vt:lpstr>Podnik je podnikatel </vt:lpstr>
      <vt:lpstr>Růst podniku</vt:lpstr>
      <vt:lpstr>Fáze rozvoje podniku:  </vt:lpstr>
      <vt:lpstr>Rychlý růst podniku</vt:lpstr>
      <vt:lpstr>Turnaround</vt:lpstr>
    </vt:vector>
  </TitlesOfParts>
  <Company>CZU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Úloha podnikatele ve svém podniku (start up)</dc:title>
  <dc:creator>SPS - Vyvon v2.02 CZ</dc:creator>
  <cp:lastModifiedBy>Dum</cp:lastModifiedBy>
  <cp:revision>13</cp:revision>
  <dcterms:created xsi:type="dcterms:W3CDTF">2012-04-01T19:25:25Z</dcterms:created>
  <dcterms:modified xsi:type="dcterms:W3CDTF">2014-03-09T10:42:04Z</dcterms:modified>
</cp:coreProperties>
</file>