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6" r:id="rId4"/>
    <p:sldId id="256" r:id="rId5"/>
    <p:sldId id="261" r:id="rId6"/>
    <p:sldId id="262" r:id="rId7"/>
    <p:sldId id="257" r:id="rId8"/>
    <p:sldId id="258" r:id="rId9"/>
    <p:sldId id="259" r:id="rId10"/>
    <p:sldId id="260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67" autoAdjust="0"/>
    <p:restoredTop sz="86475" autoAdjust="0"/>
  </p:normalViewPr>
  <p:slideViewPr>
    <p:cSldViewPr>
      <p:cViewPr>
        <p:scale>
          <a:sx n="100" d="100"/>
          <a:sy n="100" d="100"/>
        </p:scale>
        <p:origin x="-756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631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3113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9604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0205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7065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3057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058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4987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2747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623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9467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74509BC-915A-416D-B162-E8E9EFDAF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31167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D77E8E-9273-48D5-AAE0-3E91E489C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40989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3C23E21-8CEC-4950-8865-8E5EB8F16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7795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69761DF-F478-4BF5-AF3D-D3C016AA9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2852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96003C1-4D10-4E3E-80E1-E18DDFF36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5028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1C3DF9D-BD5F-4A2E-8FF3-41D42BC13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30976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9E97397-2911-4E40-9F21-9A5CF8E92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5477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FAE3539-B2DD-4D27-BB8A-7D0A1730F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416564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C80C5A4-5EFA-4ECA-8AEA-C3BD81B9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9847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FC79F78-FCE7-4D92-9035-73B4099C5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6822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2A9CE5F-BBB8-443D-99CD-9A547728D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726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D8646-5097-4627-AB28-CF5167EC4762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3408E0-24F5-42AA-BDBF-D59ED6EC5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09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DDE02F5-2491-4C2C-AF67-6C97BF9090C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725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Ekonomické předměty 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Systémy certifikace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</a:t>
            </a:r>
            <a:r>
              <a:rPr lang="cs-CZ" sz="2000" smtClean="0"/>
              <a:t>VY_32_Inovace výuky_6.C_EP_07/20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56818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Systémy certifikace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Materiál </a:t>
            </a:r>
            <a:r>
              <a:rPr lang="cs-CZ" dirty="0">
                <a:latin typeface="Calibri"/>
                <a:ea typeface="Calibri"/>
                <a:cs typeface="Times New Roman"/>
              </a:rPr>
              <a:t>vysvětluje nejrozšířenější systémy certifikace a základní formou ukazuje, jak certifikace komerčních společností probíhá.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73892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Systémy certifikace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Zaručují to, že jako firma máte výbornou úroveň.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13211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/>
                <a:latin typeface="Times New Roman"/>
                <a:ea typeface="Times New Roman"/>
              </a:rPr>
              <a:t>Certifikace systémů managementu</a:t>
            </a:r>
            <a:br>
              <a:rPr lang="cs-CZ" b="1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4F81BD"/>
                </a:solidFill>
                <a:effectLst/>
                <a:latin typeface="Cambria"/>
                <a:ea typeface="Times New Roman"/>
              </a:rPr>
              <a:t>Certifikační proces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Znamená ověřování systémů managementu a vydávání příslušných certifikátů. 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Organizace, která systém vybuduje, ho nechává ověřit - auditovat. 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Audit provádí certifikační organizace, která potvrzuje splnění požadavků normy a vydává příslušné certifikáty. </a:t>
            </a:r>
          </a:p>
        </p:txBody>
      </p:sp>
    </p:spTree>
    <p:extLst>
      <p:ext uri="{BB962C8B-B14F-4D97-AF65-F5344CB8AC3E}">
        <p14:creationId xmlns="" xmlns:p14="http://schemas.microsoft.com/office/powerpoint/2010/main" val="984014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Certifikace systémů managementu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</a:pPr>
            <a:r>
              <a:rPr lang="cs-CZ" sz="3600" b="1" dirty="0" smtClean="0">
                <a:solidFill>
                  <a:srgbClr val="4F81BD"/>
                </a:solidFill>
                <a:effectLst/>
                <a:latin typeface="Cambria"/>
                <a:ea typeface="Times New Roman"/>
              </a:rPr>
              <a:t>Certifikační organizace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V České republice působí více než 60 akreditovaných certifikačních organizací. 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Výběr certifikační organizace je strategické rozhodování: certifikát s jejím logem se dlouhodobě stává součástí image firmy a hlavně v zahraničí má významnou roli.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05280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kern="1800" dirty="0" smtClean="0">
                <a:effectLst/>
                <a:latin typeface="Times New Roman"/>
                <a:ea typeface="Times New Roman"/>
                <a:cs typeface="Times New Roman"/>
              </a:rPr>
              <a:t>Management kvality - ISO 9000</a:t>
            </a:r>
            <a:r>
              <a:rPr lang="cs-CZ" sz="2000" dirty="0">
                <a:ea typeface="Calibri"/>
                <a:cs typeface="Times New Roman"/>
              </a:rPr>
              <a:t/>
            </a:r>
            <a:br>
              <a:rPr lang="cs-CZ" sz="2000" dirty="0"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effectLst/>
                <a:latin typeface="Times New Roman"/>
                <a:ea typeface="Times New Roman"/>
                <a:cs typeface="Times New Roman"/>
              </a:rPr>
              <a:t>Systém managementu kvality je certifikován Certifikátem ISO 9000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effectLst/>
                <a:latin typeface="Times New Roman"/>
                <a:ea typeface="Times New Roman"/>
                <a:cs typeface="Times New Roman"/>
              </a:rPr>
              <a:t>Patří k prominentním nástrojům řízení 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latin typeface="Times New Roman"/>
                <a:ea typeface="Times New Roman"/>
                <a:cs typeface="Times New Roman"/>
              </a:rPr>
              <a:t>D</a:t>
            </a:r>
            <a:r>
              <a:rPr lang="cs-CZ" sz="2800" dirty="0" smtClean="0">
                <a:effectLst/>
                <a:latin typeface="Times New Roman"/>
                <a:ea typeface="Times New Roman"/>
                <a:cs typeface="Times New Roman"/>
              </a:rPr>
              <a:t>osahuje nejvyšší akceptaci ve většině ekonomicky vyspělých zemí světa.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latin typeface="Times New Roman"/>
                <a:ea typeface="Times New Roman"/>
                <a:cs typeface="Times New Roman"/>
              </a:rPr>
              <a:t>Znamená</a:t>
            </a:r>
            <a:r>
              <a:rPr lang="cs-CZ" sz="2800" dirty="0" smtClean="0">
                <a:effectLst/>
                <a:latin typeface="Times New Roman"/>
                <a:ea typeface="Times New Roman"/>
                <a:cs typeface="Times New Roman"/>
              </a:rPr>
              <a:t> komplexní přístup a závazek managementu ke kvalitě, které je uplatňován ve všech firemních procesech.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effectLst/>
                <a:latin typeface="Times New Roman"/>
                <a:ea typeface="Times New Roman"/>
                <a:cs typeface="Times New Roman"/>
              </a:rPr>
              <a:t>Cílem je spokojenost zákazníka a trvalé zlepšování výkonu organizace</a:t>
            </a:r>
            <a:endParaRPr lang="cs-CZ" sz="2800" dirty="0">
              <a:ea typeface="Calibri"/>
              <a:cs typeface="Times New Roman"/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916215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/>
                <a:latin typeface="Times New Roman"/>
                <a:ea typeface="Times New Roman"/>
              </a:rPr>
              <a:t>Environmentální management - ISO 14000</a:t>
            </a:r>
            <a:br>
              <a:rPr lang="cs-CZ" b="1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>Je to systém environmentálního managementu podle norem ISO 14000 </a:t>
            </a:r>
          </a:p>
          <a:p>
            <a:r>
              <a:rPr lang="cs-CZ" dirty="0" smtClean="0">
                <a:latin typeface="Times New Roman"/>
                <a:ea typeface="Times New Roman"/>
              </a:rPr>
              <a:t>Je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řešením pro důsledné respektování legislativy a odpovědný přístup organizace k trvale udržitelnému rozvoji a vlastnímu okolí. </a:t>
            </a:r>
          </a:p>
          <a:p>
            <a:r>
              <a:rPr lang="cs-CZ" dirty="0" smtClean="0">
                <a:latin typeface="Times New Roman"/>
                <a:ea typeface="Times New Roman"/>
              </a:rPr>
              <a:t>Znamená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důkaz odpovědnosti firem za dopady svých činností, výrobků a služeb na životní prostředí.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38058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/>
                <a:latin typeface="Times New Roman"/>
                <a:ea typeface="Times New Roman"/>
              </a:rPr>
              <a:t>Management bezpečnosti a ochrany zdraví při práci - OHSAS 18000</a:t>
            </a:r>
            <a:br>
              <a:rPr lang="cs-CZ" b="1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>Systémy managementu podle standardů OHSAS 18000 zajišťují plnění povinností zaměstnavatelů v oblasti bezpečnosti a ochrany zdraví při práci. 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Představují optimální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cestu,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jak minimalizovat rizika v oblasti BOZP.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Jsou chápány jako důkaz odpovědného chování managementu vůči zaměstnancům.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3074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/>
                <a:latin typeface="Times New Roman"/>
                <a:ea typeface="Times New Roman"/>
              </a:rPr>
              <a:t>Management společenské odpovědnosti - SA 8000</a:t>
            </a:r>
            <a:br>
              <a:rPr lang="cs-CZ" b="1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>Management společenské odpovědnosti organizace podle SA 8000 znamená udržovat dobré vztahy se zaměstnanci, akcionáři, státní a místní správou a posilovat důvěryhodnost firmy. </a:t>
            </a:r>
          </a:p>
          <a:p>
            <a:r>
              <a:rPr lang="cs-CZ" dirty="0" smtClean="0">
                <a:effectLst/>
                <a:latin typeface="Times New Roman"/>
                <a:ea typeface="Times New Roman"/>
              </a:rPr>
              <a:t>Prokazuje, že organizace uplatňuje principy dobré správy, ctí zásady etiky v podnikání a chrání práva svých zaměstnanců.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3499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Závěrem: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Pracovat v certifikační organizaci znamená velmi dobře vydělávat</a:t>
            </a:r>
          </a:p>
          <a:p>
            <a:r>
              <a:rPr lang="cs-CZ" dirty="0" smtClean="0"/>
              <a:t>Udělení certifikátu stojí firmu </a:t>
            </a:r>
            <a:r>
              <a:rPr lang="cs-CZ" dirty="0" err="1" smtClean="0"/>
              <a:t>obv</a:t>
            </a:r>
            <a:r>
              <a:rPr lang="cs-CZ" dirty="0" smtClean="0"/>
              <a:t>. od 50t výše</a:t>
            </a:r>
          </a:p>
          <a:p>
            <a:r>
              <a:rPr lang="cs-CZ" dirty="0" smtClean="0"/>
              <a:t>Certifikáty se každé 3 roky obnovují, jinak přestanou platit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7465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otázek na závěr: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Co označujeme pojmem certifikace ?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Jak myslíte že probíhá certifikace v podniku?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Jaké znáte ISO certifikáty ? 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Co to znamená environmentální certifikace?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945006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378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Default Design</vt:lpstr>
      <vt:lpstr>Snímek 1</vt:lpstr>
      <vt:lpstr>Anotace</vt:lpstr>
      <vt:lpstr>Systémy certifikace</vt:lpstr>
      <vt:lpstr>Certifikace systémů managementu </vt:lpstr>
      <vt:lpstr>Certifikace systémů managementu</vt:lpstr>
      <vt:lpstr>Management kvality - ISO 9000 </vt:lpstr>
      <vt:lpstr>Environmentální management - ISO 14000 </vt:lpstr>
      <vt:lpstr>Management bezpečnosti a ochrany zdraví při práci - OHSAS 18000 </vt:lpstr>
      <vt:lpstr>Management společenské odpovědnosti - SA 8000 </vt:lpstr>
      <vt:lpstr>Závěrem: </vt:lpstr>
      <vt:lpstr>Několik otázek na závěr: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Systémy certifikace</dc:title>
  <dc:creator>vlada</dc:creator>
  <cp:lastModifiedBy>Dum</cp:lastModifiedBy>
  <cp:revision>14</cp:revision>
  <dcterms:created xsi:type="dcterms:W3CDTF">2013-01-28T08:03:36Z</dcterms:created>
  <dcterms:modified xsi:type="dcterms:W3CDTF">2014-03-09T10:33:43Z</dcterms:modified>
</cp:coreProperties>
</file>