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63" r:id="rId4"/>
    <p:sldId id="256" r:id="rId5"/>
    <p:sldId id="257" r:id="rId6"/>
    <p:sldId id="261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50" autoAdjust="0"/>
    <p:restoredTop sz="90929"/>
  </p:normalViewPr>
  <p:slideViewPr>
    <p:cSldViewPr>
      <p:cViewPr varScale="1">
        <p:scale>
          <a:sx n="99" d="100"/>
          <a:sy n="99" d="100"/>
        </p:scale>
        <p:origin x="-43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96C456-21A0-4CBD-832D-9B40AFD28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3F260-4A0D-448D-9C06-C6CA73F2A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DDDF92-D778-4D7C-93C5-AFC31A33A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F75FF-A1AB-430C-BEF6-952ED987AC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3DAD2-5968-41FA-B481-AC63855F9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823198-5425-4E6C-BF7B-CD76C8606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6F3DB5-9C7F-4FB6-B74F-ECA2C48EF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4A742B-6977-4F90-8D94-EC8B03EB0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BFDAD2-7470-4342-A703-66FC0A771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A3E481-648F-44BE-8E1B-F0762FB3B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048FCD-176A-4E2D-BD9D-A3F2A80BE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AF5B99E-A833-40F4-8F52-9D4AE29C9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A6B8397-D02B-42A5-B72E-5E47E62B87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677BEC9-F36A-47AE-9B36-37E35FC02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E8B407F-6185-41B2-A552-7BF555B137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5E4B75B-D231-4C9D-9212-2953B4745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7930EC9-2DCD-4B79-BFE0-65E5ECC8B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F28EB4B-7C91-4A22-BD12-13D66B273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09EB7E6-23D1-4059-BCB5-C02D0B342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3D0A8AD-6BC6-4D41-B43D-F6CFFE06FD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DC5040E-963C-4E0D-A4D4-69D13C76E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711A48F-F333-4ADD-9C59-1498D0B16E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7BE5227-02B2-41B1-8722-ACA3A2AB6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074D088D-8F51-40A2-894B-7CD2A743E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mtClean="0"/>
              <a:t>   </a:t>
            </a:r>
            <a:r>
              <a:rPr 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Název materiálu: 	Podniková kultura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Číslo materiálu:	VY_32_Inovace výuky_6.C_EP_12/20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smtClean="0"/>
          </a:p>
          <a:p>
            <a:pPr marL="0" indent="0" eaLnBrk="1" hangingPunct="1">
              <a:buFontTx/>
              <a:buNone/>
            </a:pPr>
            <a:r>
              <a:rPr 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Podniková kultura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Podniková kultura jako součást budování image a dobré pověsti podniku v současnosti.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mtClean="0">
                <a:latin typeface="Calibri" pitchFamily="34" charset="0"/>
                <a:ea typeface="Calibri" pitchFamily="34" charset="0"/>
                <a:cs typeface="Times New Roman" charset="0"/>
              </a:rPr>
              <a:t>Podniková kultura jako tvář podniku na veřejnosti.  </a:t>
            </a:r>
          </a:p>
          <a:p>
            <a:endParaRPr lang="cs-CZ" smtClean="0">
              <a:ea typeface="Calibri" pitchFamily="34" charset="0"/>
              <a:cs typeface="Times New Roman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Podniková kultura (corporate culture)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Důkazem toho, že se podnik úspěšně vyrovnal se svými </a:t>
            </a:r>
            <a:r>
              <a:rPr lang="cs-CZ" dirty="0" smtClean="0"/>
              <a:t>úkoly, </a:t>
            </a:r>
            <a:r>
              <a:rPr lang="cs-CZ" dirty="0" smtClean="0"/>
              <a:t>je jeho dobrá podniková kultura.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Jejím prostřednictvím se člověk hlásí k civilizačním hodnotám lidské společnosti.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Také je významnou prezentací podniku na veřejnosti, jeho stability, spolehlivosti a perspektiv.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je to podniková kultura ?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vzájemná slušnost mezi zaměstnanci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aktivita vzhledem k cílům podniku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reprezentovat firmu svým chování a jednáním na veřejnosti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společně udržované zvyky a pravidla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dodržovat etické zásady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také neničit zařízení podniku a naučit se jej správně využívat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pochopit, co je to podniková kultura: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Nejlepší nejbližší příklady: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b="1" smtClean="0"/>
              <a:t>Den otevřených dveří naší školy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b="1" smtClean="0"/>
              <a:t>Vánoční nebo velikonoční prodejní trhy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A jak to vypadá pro návštěvníka: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mtClean="0"/>
              <a:t>Všichni se usmíváme, jsme ochotni pomoci, poradíme a doprovodíme tam, kam si návštěvník (zákazník) přeje: vypadá to profesionálně a dělá to skvělý dojem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Kdo má prospěch z firemní kultury 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- CC není samoúčelná</a:t>
            </a:r>
          </a:p>
          <a:p>
            <a:pPr eaLnBrk="1" hangingPunct="1"/>
            <a:r>
              <a:rPr lang="cs-CZ" smtClean="0"/>
              <a:t>podnik a zaměstnanci jejím prostřednictvím jen získávají:</a:t>
            </a:r>
          </a:p>
          <a:p>
            <a:pPr eaLnBrk="1" hangingPunct="1">
              <a:buFontTx/>
              <a:buChar char="-"/>
            </a:pPr>
            <a:r>
              <a:rPr lang="cs-CZ" smtClean="0"/>
              <a:t>dává veřejnosti jasný pohled na podnik</a:t>
            </a:r>
          </a:p>
          <a:p>
            <a:pPr eaLnBrk="1" hangingPunct="1">
              <a:buFontTx/>
              <a:buChar char="-"/>
            </a:pPr>
            <a:r>
              <a:rPr lang="cs-CZ" smtClean="0"/>
              <a:t>umožňuje bezkonfliktní komunikaci</a:t>
            </a:r>
          </a:p>
          <a:p>
            <a:pPr eaLnBrk="1" hangingPunct="1">
              <a:buFontTx/>
              <a:buChar char="-"/>
            </a:pPr>
            <a:r>
              <a:rPr lang="cs-CZ" smtClean="0"/>
              <a:t>urychluje rozhodování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Zisky z podnikové kultury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- zvyšuje motivaci a sílu týmu</a:t>
            </a:r>
          </a:p>
          <a:p>
            <a:pPr eaLnBrk="1" hangingPunct="1">
              <a:buFontTx/>
              <a:buChar char="-"/>
            </a:pPr>
            <a:r>
              <a:rPr lang="cs-CZ" smtClean="0"/>
              <a:t>zajišťuje stabilitu organizace</a:t>
            </a:r>
          </a:p>
          <a:p>
            <a:pPr eaLnBrk="1" hangingPunct="1">
              <a:buFontTx/>
              <a:buChar char="-"/>
            </a:pPr>
            <a:r>
              <a:rPr lang="cs-CZ" smtClean="0"/>
              <a:t>snižuje nároky na kontrolu zaměstnanců </a:t>
            </a:r>
          </a:p>
          <a:p>
            <a:pPr eaLnBrk="1" hangingPunct="1">
              <a:buFontTx/>
              <a:buChar char="-"/>
            </a:pP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Jaké hodnoty a vlastnosti vyžaduje CC: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Občanskou odvahu</a:t>
            </a:r>
          </a:p>
          <a:p>
            <a:pPr eaLnBrk="1" hangingPunct="1"/>
            <a:r>
              <a:rPr lang="cs-CZ" smtClean="0"/>
              <a:t>Chtít pořádek</a:t>
            </a:r>
          </a:p>
          <a:p>
            <a:pPr eaLnBrk="1" hangingPunct="1"/>
            <a:r>
              <a:rPr lang="cs-CZ" smtClean="0"/>
              <a:t>Lidskost </a:t>
            </a:r>
          </a:p>
          <a:p>
            <a:pPr eaLnBrk="1" hangingPunct="1"/>
            <a:r>
              <a:rPr lang="cs-CZ" smtClean="0"/>
              <a:t>Důvěru a spolupráci</a:t>
            </a:r>
          </a:p>
          <a:p>
            <a:pPr eaLnBrk="1" hangingPunct="1"/>
            <a:r>
              <a:rPr lang="cs-CZ" smtClean="0"/>
              <a:t>Orientaci na úspěch</a:t>
            </a:r>
          </a:p>
          <a:p>
            <a:pPr eaLnBrk="1" hangingPunct="1"/>
            <a:r>
              <a:rPr lang="cs-CZ" smtClean="0"/>
              <a:t>Skromnost a vytrvalost</a:t>
            </a:r>
          </a:p>
          <a:p>
            <a:pPr eaLnBrk="1" hangingPunct="1"/>
            <a:r>
              <a:rPr lang="cs-CZ" smtClean="0"/>
              <a:t>Chtít kvalitu a být perfektní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</TotalTime>
  <Words>242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Times New Roman</vt:lpstr>
      <vt:lpstr>Arial</vt:lpstr>
      <vt:lpstr>Calibri</vt:lpstr>
      <vt:lpstr>Default Design</vt:lpstr>
      <vt:lpstr>1_Default Design</vt:lpstr>
      <vt:lpstr>Snímek 1</vt:lpstr>
      <vt:lpstr>Anotace</vt:lpstr>
      <vt:lpstr>Podniková kultura (corporate culture)</vt:lpstr>
      <vt:lpstr>Co je to podniková kultura ? </vt:lpstr>
      <vt:lpstr>Jak pochopit, co je to podniková kultura:</vt:lpstr>
      <vt:lpstr>Kdo má prospěch z firemní kultury ?</vt:lpstr>
      <vt:lpstr>Zisky z podnikové kultury</vt:lpstr>
      <vt:lpstr>Jaké hodnoty a vlastnosti vyžaduje CC: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vlada</dc:creator>
  <cp:lastModifiedBy>Dum</cp:lastModifiedBy>
  <cp:revision>8</cp:revision>
  <dcterms:created xsi:type="dcterms:W3CDTF">1601-01-01T00:00:00Z</dcterms:created>
  <dcterms:modified xsi:type="dcterms:W3CDTF">2014-03-09T10:24:07Z</dcterms:modified>
</cp:coreProperties>
</file>