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2" r:id="rId3"/>
    <p:sldId id="263" r:id="rId4"/>
    <p:sldId id="256" r:id="rId5"/>
    <p:sldId id="257" r:id="rId6"/>
    <p:sldId id="258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97" d="100"/>
          <a:sy n="97" d="100"/>
        </p:scale>
        <p:origin x="-114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4E57B0-EDE6-4475-A025-67D0F49748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E8185D-3839-46E9-ACEF-AE5152A4D0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F45DF7-F9E8-43E4-918B-31A9B77E5E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6B4921-B826-4A10-A23A-47CA8A77C2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81353D-5315-4948-9A29-4EB99A115E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37F367-C55F-4D69-93AD-218B207F39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2A4126-B49D-4886-86BE-E9527AD24B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84B85B-95A7-4718-9712-9A18D915EC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3B0298-5339-4228-9116-39C3B2C8A1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8F0F91-657F-44A2-B627-456C135342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881509-6FE6-433D-A254-6F08A6FD4D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EB5E4F43-CB74-46E2-B3FB-DC19482319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06B4E664-E8EF-4A3E-BACF-CD78319888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7F0E773-12D5-4555-BA8F-9789FFFA4B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85D73804-6923-4350-A878-7999DD770D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6E8514F-9D3A-4CE6-8719-844DA7A5B8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000E4FCF-806D-4DFE-B712-16EA3DD427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9D509F0-60C8-4EFA-AF3F-0360CE5C3A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4A0574A-5C2E-4A1D-90AF-B8141B2F1A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ADCFC42-8F9C-4C6A-9A0E-E1AF081E5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9BE4C93D-C6DA-435A-88C7-003F87B4FF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FA610D4E-874C-42BF-858B-164F014C3B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fld id="{EBA6312E-8902-4177-944F-7CF965E88B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fld id="{798C95F0-485E-484D-AFE7-D652D91E1A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smtClean="0"/>
              <a:t>   </a:t>
            </a:r>
            <a:r>
              <a:rPr lang="cs-CZ" sz="200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Předmět:		Inovace výuky prostřednictvím ICT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Tematický okruh: 	Ekonomické předměty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Název materiálu: 	Podniková identita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Číslo materiálu:	VY_32_Inovace výuky_6.C_EP_13/20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smtClean="0"/>
          </a:p>
          <a:p>
            <a:pPr marL="0" indent="0" eaLnBrk="1" hangingPunct="1">
              <a:buFontTx/>
              <a:buNone/>
            </a:pPr>
            <a:r>
              <a:rPr lang="cs-CZ" sz="2000" smtClean="0"/>
              <a:t>		Všechny neocitované myšlenky patří autorovi.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mtClean="0">
                <a:latin typeface="Calibri" pitchFamily="34" charset="0"/>
                <a:ea typeface="Calibri" pitchFamily="34" charset="0"/>
                <a:cs typeface="Times New Roman" charset="0"/>
              </a:rPr>
              <a:t>Podniková identita a vztahy s veřejností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mtClean="0">
                <a:latin typeface="Calibri" pitchFamily="34" charset="0"/>
                <a:ea typeface="Calibri" pitchFamily="34" charset="0"/>
                <a:cs typeface="Times New Roman" charset="0"/>
              </a:rPr>
              <a:t>Podniková identita jako výraz organické jednoty podniku v konkurenčním boji a současně jako hodnota, zvyšující tržní hodnotu firmy. Vztahy s veřejností jako výraz odpovědnosti podniku a jako komunikační prostředek. </a:t>
            </a:r>
          </a:p>
          <a:p>
            <a:endParaRPr lang="cs-CZ" smtClean="0">
              <a:ea typeface="Calibri" pitchFamily="34" charset="0"/>
              <a:cs typeface="Times New Roman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Podniková identita</a:t>
            </a:r>
            <a:r>
              <a:rPr lang="cs-CZ" smtClean="0"/>
              <a:t> a vztahy s veřejností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Aneb: Vaše tvář na veřejnosti.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Podniková kultura (CC) je způsob, jakým podnik „uvnitř“ funguje, jak drží pohromadě.</a:t>
            </a:r>
          </a:p>
          <a:p>
            <a:pPr eaLnBrk="1" hangingPunct="1"/>
            <a:r>
              <a:rPr lang="cs-CZ" b="1" smtClean="0"/>
              <a:t>Podniková identita</a:t>
            </a:r>
            <a:r>
              <a:rPr lang="cs-CZ" smtClean="0"/>
              <a:t> je naopak jeho prezentace na veřejnosti.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Proč je důležitá podniková identita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Cílem podnikové identity je prezentovat jedinečnost a nezaměnitelnost podniku na veřejnosti.</a:t>
            </a:r>
          </a:p>
          <a:p>
            <a:pPr eaLnBrk="1" hangingPunct="1"/>
            <a:r>
              <a:rPr lang="cs-CZ" smtClean="0"/>
              <a:t>Důvody jsou zejména tržní: snažíme se upoutat zákazníka a ponechat si jej.</a:t>
            </a:r>
          </a:p>
          <a:p>
            <a:pPr eaLnBrk="1" hangingPunct="1"/>
            <a:r>
              <a:rPr lang="cs-CZ" smtClean="0"/>
              <a:t>Důvody jsou také personální: potřebujeme kvalitní, spolehlivé a nadšené zaměstnance.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Základním projevem PI jsou  Vztahy s veřejností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Vztahy s veřejností (Public Relations) jsou techniky, pomocí nich podnik komunikuje </a:t>
            </a:r>
            <a:r>
              <a:rPr lang="cs-CZ" dirty="0" smtClean="0"/>
              <a:t> </a:t>
            </a:r>
            <a:r>
              <a:rPr lang="cs-CZ" dirty="0" smtClean="0"/>
              <a:t>s veřejností a je záležitostí profesionality podnikového managementu, aby získával sympatie veřejnosti na svoji stranu.</a:t>
            </a:r>
          </a:p>
          <a:p>
            <a:pPr eaLnBrk="1" hangingPunct="1"/>
            <a:r>
              <a:rPr lang="cs-CZ" dirty="0" smtClean="0"/>
              <a:t>Osobnost tiskového mluvčího určitě znáte…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Vztahy s veřejností mají dvě formy: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a) Vnitřní: vztahy k vlastním zaměstnancům: jsou velmi důležité: jde o informovanost vlastních zaměstnanců, získání aktivní vazby (hodnocení), přípravu na budoucí rozvoj firmy, sběr nápadů (zlepšovatelské hnutí) – i Vy se chcete cítit ve firmě důležití a potřební !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533400"/>
            <a:ext cx="7772400" cy="1524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1219200"/>
            <a:ext cx="6400800" cy="5029200"/>
          </a:xfrm>
        </p:spPr>
        <p:txBody>
          <a:bodyPr/>
          <a:lstStyle/>
          <a:p>
            <a:pPr eaLnBrk="1" hangingPunct="1"/>
            <a:r>
              <a:rPr lang="cs-CZ" smtClean="0"/>
              <a:t>b) Vnější: je to orientace podniku směrem „ven“ a znamená zejména: </a:t>
            </a:r>
          </a:p>
          <a:p>
            <a:pPr eaLnBrk="1" hangingPunct="1">
              <a:buFontTx/>
              <a:buChar char="-"/>
            </a:pPr>
            <a:r>
              <a:rPr lang="cs-CZ" smtClean="0"/>
              <a:t>komunikace s dodavateli a zákazníky</a:t>
            </a:r>
          </a:p>
          <a:p>
            <a:pPr eaLnBrk="1" hangingPunct="1">
              <a:buFontTx/>
              <a:buChar char="-"/>
            </a:pPr>
            <a:r>
              <a:rPr lang="cs-CZ" smtClean="0"/>
              <a:t>účelové kampaně s určitým cílem</a:t>
            </a:r>
          </a:p>
          <a:p>
            <a:pPr eaLnBrk="1" hangingPunct="1">
              <a:buFontTx/>
              <a:buChar char="-"/>
            </a:pPr>
            <a:r>
              <a:rPr lang="cs-CZ" smtClean="0"/>
              <a:t> lobbysmus – zejména za věci veřejného prospěchu</a:t>
            </a:r>
          </a:p>
          <a:p>
            <a:pPr eaLnBrk="1" hangingPunct="1">
              <a:buFontTx/>
              <a:buChar char="-"/>
            </a:pPr>
            <a:r>
              <a:rPr lang="cs-CZ" smtClean="0"/>
              <a:t>krizové komunikace a zvládání ohrožení veřejnosti (např. povodně)</a:t>
            </a:r>
          </a:p>
          <a:p>
            <a:pPr eaLnBrk="1" hangingPunct="1">
              <a:buFontTx/>
              <a:buChar char="-"/>
            </a:pPr>
            <a:r>
              <a:rPr lang="cs-CZ" smtClean="0"/>
              <a:t> sponzoring (sportovní akce, školky, školy, postižení, charita)</a:t>
            </a:r>
          </a:p>
          <a:p>
            <a:pPr eaLnBrk="1" hangingPunct="1">
              <a:buFontTx/>
              <a:buChar char="-"/>
            </a:pPr>
            <a:endParaRPr lang="cs-CZ" smtClean="0"/>
          </a:p>
          <a:p>
            <a:pPr eaLnBrk="1" hangingPunct="1">
              <a:buFontTx/>
              <a:buChar char="-"/>
            </a:pPr>
            <a:r>
              <a:rPr lang="cs-CZ" smtClean="0"/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Význam dobrých vztahů s veřejností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/>
              <a:t>stávají se důležitým limitujícím faktorem podnikového rozvoje = to znamená podmínkou úspěchu u zákazníků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podnik, který pečuje o svůj dobrý obraz na veřejnosti častěji: dostane např. snáze úvěr, přednost při koupi pozemku, uděleni stavebního povolení, státní dotaci……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Nebyl by to třeba návod i pro nás osobně ?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Např….Nadace Terezy Maxové….? 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320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Times New Roman</vt:lpstr>
      <vt:lpstr>Arial</vt:lpstr>
      <vt:lpstr>Calibri</vt:lpstr>
      <vt:lpstr>Default Design</vt:lpstr>
      <vt:lpstr>1_Default Design</vt:lpstr>
      <vt:lpstr>Snímek 1</vt:lpstr>
      <vt:lpstr>Anotace</vt:lpstr>
      <vt:lpstr>Podniková identita a vztahy s veřejností</vt:lpstr>
      <vt:lpstr>Proč je důležitá podniková identita</vt:lpstr>
      <vt:lpstr>Základním projevem PI jsou  Vztahy s veřejností</vt:lpstr>
      <vt:lpstr>Vztahy s veřejností mají dvě formy:</vt:lpstr>
      <vt:lpstr>Snímek 7</vt:lpstr>
      <vt:lpstr>Význam dobrých vztahů s veřejností</vt:lpstr>
    </vt:vector>
  </TitlesOfParts>
  <Company>SOU Planá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Podniková identita a vztahy s veřejností</dc:title>
  <dc:creator>KV</dc:creator>
  <cp:lastModifiedBy>Dum</cp:lastModifiedBy>
  <cp:revision>6</cp:revision>
  <dcterms:created xsi:type="dcterms:W3CDTF">2012-01-23T12:54:41Z</dcterms:created>
  <dcterms:modified xsi:type="dcterms:W3CDTF">2014-03-09T10:22:48Z</dcterms:modified>
</cp:coreProperties>
</file>