
<file path=[Content_Types].xml><?xml version="1.0" encoding="utf-8"?>
<Types xmlns="http://schemas.openxmlformats.org/package/2006/content-types">
  <Default Extension="mp3" ContentType="audio/unknown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62" r:id="rId2"/>
    <p:sldId id="256" r:id="rId3"/>
    <p:sldId id="257" r:id="rId4"/>
    <p:sldId id="258" r:id="rId5"/>
    <p:sldId id="260" r:id="rId6"/>
    <p:sldId id="259" r:id="rId7"/>
    <p:sldId id="263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BC5010-65E3-47B5-A88C-A77FE5948948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1A0A24-9454-4A2D-9F3E-63D4B9F3ED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15337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Po kliknutí následuje časovaná prezentace.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1A0A24-9454-4A2D-9F3E-63D4B9F3ED6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3557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cs-CZ" dirty="0" smtClean="0"/>
              <a:t>Ťukání představuje šumění deště. Za</a:t>
            </a:r>
            <a:r>
              <a:rPr lang="cs-CZ" baseline="0" dirty="0" smtClean="0"/>
              <a:t> této zvukové kulisy se může píseň znovu zazpívat. Kliknutím </a:t>
            </a:r>
            <a:r>
              <a:rPr lang="cs-CZ" baseline="0" smtClean="0"/>
              <a:t>ukončíte prezentaci.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1A0A24-9454-4A2D-9F3E-63D4B9F3ED67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40794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0315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8228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0752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5863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4970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2252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456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2379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5042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1863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1532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66136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5.gif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2266544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Lidové písně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VY_32_INOVACE_15_Prší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, prší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Iva Dušková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71981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620688"/>
            <a:ext cx="7416824" cy="1368152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Prší, prší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Picture 3" descr="C:\Users\OEM\AppData\Local\Microsoft\Windows\Temporary Internet Files\Content.IE5\B4A6B7Q4\MM900354676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708920"/>
            <a:ext cx="1795424" cy="2362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OEM\AppData\Local\Microsoft\Windows\Temporary Internet Files\Content.IE5\B4A6B7Q4\MM900354676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673760"/>
            <a:ext cx="1656184" cy="2398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131839" y="5733256"/>
            <a:ext cx="30296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Mgr. Iva </a:t>
            </a:r>
            <a:r>
              <a:rPr lang="cs-CZ" dirty="0" smtClean="0"/>
              <a:t>Dušková, 2</a:t>
            </a:r>
            <a:r>
              <a:rPr lang="cs-CZ" dirty="0"/>
              <a:t>. ZŠ Dobříš </a:t>
            </a:r>
          </a:p>
          <a:p>
            <a:endParaRPr lang="cs-CZ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778568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Tm="6828">
        <p:blinds dir="vert"/>
      </p:transition>
    </mc:Choice>
    <mc:Fallback xmlns="">
      <p:transition spd="slow" advTm="6828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6406" y="3789040"/>
            <a:ext cx="8229600" cy="276917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Prší, prší, jen se leje,</a:t>
            </a:r>
          </a:p>
          <a:p>
            <a:pPr marL="0" indent="0">
              <a:buNone/>
            </a:pPr>
            <a:r>
              <a:rPr lang="cs-CZ" dirty="0" smtClean="0"/>
              <a:t>                    kam koníčky pojedeme?</a:t>
            </a:r>
          </a:p>
          <a:p>
            <a:pPr marL="0" indent="0" algn="ctr">
              <a:buNone/>
            </a:pPr>
            <a:r>
              <a:rPr lang="cs-CZ" dirty="0" smtClean="0"/>
              <a:t>/:Pojedeme na luka, až kukačka zakuká.:/</a:t>
            </a:r>
            <a:endParaRPr lang="cs-CZ" dirty="0"/>
          </a:p>
        </p:txBody>
      </p:sp>
      <p:pic>
        <p:nvPicPr>
          <p:cNvPr id="4" name="16-AudioTrack 16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164288" y="5445224"/>
            <a:ext cx="609600" cy="609600"/>
          </a:xfrm>
          <a:prstGeom prst="rect">
            <a:avLst/>
          </a:prstGeom>
        </p:spPr>
      </p:pic>
      <p:pic>
        <p:nvPicPr>
          <p:cNvPr id="2051" name="Picture 3" descr="C:\Users\OEM\AppData\Local\Microsoft\Windows\Temporary Internet Files\Content.IE5\S2OJ9WZ5\MM900189253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102" y="520874"/>
            <a:ext cx="2880320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334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Tm="10966">
        <p:blinds dir="vert"/>
      </p:transition>
    </mc:Choice>
    <mc:Fallback xmlns="">
      <p:transition spd="slow" advTm="10966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0" objId="4"/>
      </p14:showEvtLst>
    </p:ext>
  </p:extLs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100" name="Picture 4" descr="C:\Users\OEM\AppData\Local\Microsoft\Windows\Temporary Internet Files\Content.IE5\ACJE728X\MC900030435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789040"/>
            <a:ext cx="2664296" cy="2609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OEM\AppData\Local\Microsoft\Windows\Temporary Internet Files\Content.IE5\ACJE728X\MC90003043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068960"/>
            <a:ext cx="2651760" cy="2609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OEM\AppData\Local\Microsoft\Windows\Temporary Internet Files\Content.IE5\RZBRHLXH\MP900182383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3748" y="404664"/>
            <a:ext cx="4824536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620392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Tm="3477">
        <p:blinds dir="vert"/>
      </p:transition>
    </mc:Choice>
    <mc:Fallback xmlns="">
      <p:transition spd="slow" advTm="3477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Kukačka už zakukala,</a:t>
            </a:r>
          </a:p>
          <a:p>
            <a:pPr marL="0" indent="0" algn="ctr">
              <a:buNone/>
            </a:pPr>
            <a:r>
              <a:rPr lang="cs-CZ" dirty="0" smtClean="0"/>
              <a:t> má panenka zaplakala.</a:t>
            </a:r>
          </a:p>
          <a:p>
            <a:pPr marL="0" indent="0" algn="ctr">
              <a:buNone/>
            </a:pPr>
            <a:r>
              <a:rPr lang="cs-CZ" dirty="0" smtClean="0"/>
              <a:t>/:Ty kukačko nekukej,</a:t>
            </a:r>
          </a:p>
          <a:p>
            <a:pPr marL="0" indent="0" algn="ctr">
              <a:buNone/>
            </a:pPr>
            <a:r>
              <a:rPr lang="cs-CZ" dirty="0"/>
              <a:t>m</a:t>
            </a:r>
            <a:r>
              <a:rPr lang="cs-CZ" dirty="0" smtClean="0"/>
              <a:t>á panenko neplakej.:/</a:t>
            </a:r>
            <a:endParaRPr lang="cs-CZ" dirty="0"/>
          </a:p>
        </p:txBody>
      </p:sp>
      <p:pic>
        <p:nvPicPr>
          <p:cNvPr id="6146" name="Picture 2" descr="C:\Users\OEM\AppData\Local\Microsoft\Windows\Temporary Internet Files\Content.IE5\RZBRHLXH\MC90044050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8100" y="4365104"/>
            <a:ext cx="144780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OEM\AppData\Local\Microsoft\Windows\Temporary Internet Files\Content.IE5\RZBRHLXH\MC9000839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844824"/>
            <a:ext cx="1800200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027536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Tm="6162">
        <p:blinds dir="vert"/>
      </p:transition>
    </mc:Choice>
    <mc:Fallback xmlns="">
      <p:transition spd="slow" advTm="6162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5122" name="Picture 2" descr="C:\Users\OEM\AppData\Local\Microsoft\Windows\Temporary Internet Files\Content.IE5\S2OJ9WZ5\MC9000839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204864"/>
            <a:ext cx="266429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ree"/>
          <p:cNvSpPr>
            <a:spLocks noEditPoints="1" noChangeArrowheads="1"/>
          </p:cNvSpPr>
          <p:nvPr/>
        </p:nvSpPr>
        <p:spPr bwMode="auto">
          <a:xfrm>
            <a:off x="971600" y="3429000"/>
            <a:ext cx="3024337" cy="2376263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Tree"/>
          <p:cNvSpPr>
            <a:spLocks noEditPoints="1" noChangeArrowheads="1"/>
          </p:cNvSpPr>
          <p:nvPr/>
        </p:nvSpPr>
        <p:spPr bwMode="auto">
          <a:xfrm>
            <a:off x="3667125" y="2524125"/>
            <a:ext cx="1809750" cy="18097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Tree"/>
          <p:cNvSpPr>
            <a:spLocks noEditPoints="1" noChangeArrowheads="1"/>
          </p:cNvSpPr>
          <p:nvPr/>
        </p:nvSpPr>
        <p:spPr bwMode="auto">
          <a:xfrm>
            <a:off x="3667125" y="2524125"/>
            <a:ext cx="1809750" cy="18097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Tree"/>
          <p:cNvSpPr>
            <a:spLocks noEditPoints="1" noChangeArrowheads="1"/>
          </p:cNvSpPr>
          <p:nvPr/>
        </p:nvSpPr>
        <p:spPr bwMode="auto">
          <a:xfrm>
            <a:off x="2736287" y="395114"/>
            <a:ext cx="1809750" cy="18097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Tree"/>
          <p:cNvSpPr>
            <a:spLocks noEditPoints="1" noChangeArrowheads="1"/>
          </p:cNvSpPr>
          <p:nvPr/>
        </p:nvSpPr>
        <p:spPr bwMode="auto">
          <a:xfrm>
            <a:off x="4572000" y="680906"/>
            <a:ext cx="1809750" cy="18097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Tree"/>
          <p:cNvSpPr>
            <a:spLocks noGrp="1" noEditPoints="1" noChangeArrowheads="1"/>
          </p:cNvSpPr>
          <p:nvPr>
            <p:ph idx="1"/>
          </p:nvPr>
        </p:nvSpPr>
        <p:spPr bwMode="auto">
          <a:xfrm>
            <a:off x="4788024" y="1772816"/>
            <a:ext cx="4042024" cy="4525963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44550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Tm="7965">
        <p:blinds dir="vert"/>
      </p:transition>
    </mc:Choice>
    <mc:Fallback xmlns="">
      <p:transition spd="slow" advTm="7965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525963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Teď zkuste střídavě ťukat bříšky dvou prstů do dlaně:</a:t>
            </a:r>
            <a:endParaRPr lang="cs-CZ" dirty="0"/>
          </a:p>
        </p:txBody>
      </p:sp>
      <p:pic>
        <p:nvPicPr>
          <p:cNvPr id="1029" name="Picture 5" descr="C:\Users\OEM\AppData\Local\Microsoft\Windows\Temporary Internet Files\Content.IE5\B4A6B7Q4\MC90043729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3375" y="2348880"/>
            <a:ext cx="3964212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3333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r>
              <a:rPr lang="cs-CZ" dirty="0"/>
              <a:t>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363272" cy="4525963"/>
          </a:xfrm>
        </p:spPr>
        <p:txBody>
          <a:bodyPr/>
          <a:lstStyle/>
          <a:p>
            <a:r>
              <a:rPr lang="cs-CZ" dirty="0"/>
              <a:t>Hudba: CD Dětské písně a říkadla, Disky, 1999</a:t>
            </a:r>
          </a:p>
          <a:p>
            <a:r>
              <a:rPr lang="cs-CZ" dirty="0"/>
              <a:t>Obrázky: </a:t>
            </a:r>
            <a:r>
              <a:rPr lang="cs-CZ" dirty="0"/>
              <a:t>Klipart - </a:t>
            </a:r>
            <a:r>
              <a:rPr lang="cs-CZ" dirty="0">
                <a:hlinkClick r:id="rId2"/>
              </a:rPr>
              <a:t>http://office.microsoft.com/cs-cz/images/?</a:t>
            </a:r>
            <a:r>
              <a:rPr lang="cs-CZ" dirty="0" smtClean="0">
                <a:hlinkClick r:id="rId2"/>
              </a:rPr>
              <a:t>CTT=6&amp;ver=14&amp;app=powerpnt.exe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7741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Tm="3824">
        <p:blinds dir="vert"/>
      </p:transition>
    </mc:Choice>
    <mc:Fallback xmlns="">
      <p:transition spd="slow" advTm="3824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6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4|1.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6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5"/>
</p:tagLst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517</TotalTime>
  <Words>138</Words>
  <Application>Microsoft Office PowerPoint</Application>
  <PresentationFormat>Předvádění na obrazovce (4:3)</PresentationFormat>
  <Paragraphs>32</Paragraphs>
  <Slides>8</Slides>
  <Notes>2</Notes>
  <HiddenSlides>1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Prší, prší</vt:lpstr>
      <vt:lpstr> </vt:lpstr>
      <vt:lpstr> </vt:lpstr>
      <vt:lpstr> </vt:lpstr>
      <vt:lpstr> </vt:lpstr>
      <vt:lpstr> 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Prší, prší</dc:title>
  <dc:creator>Mgr. Iva Dušková</dc:creator>
  <cp:lastModifiedBy>OEM</cp:lastModifiedBy>
  <cp:revision>34</cp:revision>
  <dcterms:created xsi:type="dcterms:W3CDTF">2011-08-07T15:33:34Z</dcterms:created>
  <dcterms:modified xsi:type="dcterms:W3CDTF">2011-11-29T08:15:01Z</dcterms:modified>
</cp:coreProperties>
</file>