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59" r:id="rId6"/>
    <p:sldId id="261" r:id="rId7"/>
    <p:sldId id="263" r:id="rId8"/>
    <p:sldId id="260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7F81E-2614-415E-A992-3FE2FB6FAEC0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B446A-ABF0-4E47-AB37-6FE2CAE1A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766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157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904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482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30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04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595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888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502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8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01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488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A9D63-6B1A-4F96-949F-CB92066BC8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3F3A0-3E54-4F38-AF4A-E30C2CC91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905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349067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po v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VY_12_INOVACE_1.B_CJ_06(32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11.10.2012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294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/>
              <a:t>Procvičování </a:t>
            </a:r>
            <a:r>
              <a:rPr lang="cs-CZ" smtClean="0"/>
              <a:t>pravopisu </a:t>
            </a:r>
            <a:r>
              <a:rPr lang="cs-CZ" dirty="0"/>
              <a:t>vyjmenovaných a příbuzných slov. Soubor obsahuje přehled vyjmenovaných slov, 3 cvičení a jejich 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</p:txBody>
      </p:sp>
    </p:spTree>
    <p:extLst>
      <p:ext uri="{BB962C8B-B14F-4D97-AF65-F5344CB8AC3E}">
        <p14:creationId xmlns:p14="http://schemas.microsoft.com/office/powerpoint/2010/main" val="89142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Procvičování vyjmenovaných slov po v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57439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vy, vysoký, výt</a:t>
            </a:r>
          </a:p>
          <a:p>
            <a:r>
              <a:rPr lang="cs-CZ" dirty="0"/>
              <a:t>v</a:t>
            </a:r>
            <a:r>
              <a:rPr lang="cs-CZ" dirty="0" smtClean="0"/>
              <a:t>ýskat, zvykat, žvýkat</a:t>
            </a:r>
          </a:p>
          <a:p>
            <a:r>
              <a:rPr lang="cs-CZ" dirty="0"/>
              <a:t>v</a:t>
            </a:r>
            <a:r>
              <a:rPr lang="cs-CZ" dirty="0" smtClean="0"/>
              <a:t>ydra, výr, vyžle</a:t>
            </a:r>
          </a:p>
          <a:p>
            <a:r>
              <a:rPr lang="cs-CZ" dirty="0"/>
              <a:t>p</a:t>
            </a:r>
            <a:r>
              <a:rPr lang="cs-CZ" dirty="0" smtClean="0"/>
              <a:t>ovyk, výheň, předpona vy-,</a:t>
            </a:r>
            <a:r>
              <a:rPr lang="cs-CZ" dirty="0" err="1" smtClean="0"/>
              <a:t>vý</a:t>
            </a:r>
            <a:r>
              <a:rPr lang="cs-CZ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1137439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sz="2800" dirty="0" err="1" smtClean="0"/>
              <a:t>Pov_kovali</a:t>
            </a:r>
            <a:r>
              <a:rPr lang="cs-CZ" sz="2800" dirty="0" smtClean="0"/>
              <a:t> u </a:t>
            </a:r>
            <a:r>
              <a:rPr lang="cs-CZ" sz="2800" dirty="0" err="1" smtClean="0"/>
              <a:t>op_čí</a:t>
            </a:r>
            <a:r>
              <a:rPr lang="cs-CZ" sz="2800" dirty="0" smtClean="0"/>
              <a:t> klece, až se </a:t>
            </a:r>
            <a:r>
              <a:rPr lang="cs-CZ" sz="2800" dirty="0" err="1" smtClean="0"/>
              <a:t>zv_řata</a:t>
            </a:r>
            <a:r>
              <a:rPr lang="cs-CZ" sz="2800" dirty="0" smtClean="0"/>
              <a:t> rozběsnila. Tichou nocí se rozlehlo </a:t>
            </a:r>
            <a:r>
              <a:rPr lang="cs-CZ" sz="2800" dirty="0" err="1" smtClean="0"/>
              <a:t>v_ří</a:t>
            </a:r>
            <a:r>
              <a:rPr lang="cs-CZ" sz="2800" dirty="0" smtClean="0"/>
              <a:t> houkání. </a:t>
            </a:r>
            <a:r>
              <a:rPr lang="cs-CZ" sz="2800" dirty="0" err="1" smtClean="0"/>
              <a:t>V_klad</a:t>
            </a:r>
            <a:r>
              <a:rPr lang="cs-CZ" sz="2800" dirty="0" smtClean="0"/>
              <a:t> učiva z </a:t>
            </a:r>
            <a:r>
              <a:rPr lang="cs-CZ" sz="2800" dirty="0" err="1" smtClean="0"/>
              <a:t>f_ziky</a:t>
            </a:r>
            <a:r>
              <a:rPr lang="cs-CZ" sz="2800" dirty="0" smtClean="0"/>
              <a:t> </a:t>
            </a:r>
            <a:r>
              <a:rPr lang="cs-CZ" sz="2800" dirty="0" err="1" smtClean="0"/>
              <a:t>b_l</a:t>
            </a:r>
            <a:r>
              <a:rPr lang="cs-CZ" sz="2800" dirty="0" smtClean="0"/>
              <a:t> doplněn ukázkami. </a:t>
            </a:r>
            <a:r>
              <a:rPr lang="cs-CZ" sz="2800" dirty="0" err="1" smtClean="0"/>
              <a:t>V_žka</a:t>
            </a:r>
            <a:r>
              <a:rPr lang="cs-CZ" sz="2800" dirty="0" smtClean="0"/>
              <a:t> kostela se </a:t>
            </a:r>
            <a:r>
              <a:rPr lang="cs-CZ" sz="2800" dirty="0" err="1" smtClean="0"/>
              <a:t>v_p_ná</a:t>
            </a:r>
            <a:r>
              <a:rPr lang="cs-CZ" sz="2800" dirty="0" smtClean="0"/>
              <a:t> nad okolní les. Vodní </a:t>
            </a:r>
            <a:r>
              <a:rPr lang="cs-CZ" sz="2800" dirty="0" err="1" smtClean="0"/>
              <a:t>v_r</a:t>
            </a:r>
            <a:r>
              <a:rPr lang="cs-CZ" sz="2800" dirty="0" smtClean="0"/>
              <a:t> je postrachem i pro dobré plavce. </a:t>
            </a:r>
            <a:r>
              <a:rPr lang="cs-CZ" sz="2800" dirty="0" err="1" smtClean="0"/>
              <a:t>Pov_dří</a:t>
            </a:r>
            <a:r>
              <a:rPr lang="cs-CZ" sz="2800" dirty="0" smtClean="0"/>
              <a:t> si budu pamatovat, </a:t>
            </a:r>
            <a:r>
              <a:rPr lang="cs-CZ" sz="2800" dirty="0" err="1" smtClean="0"/>
              <a:t>b_lo</a:t>
            </a:r>
            <a:r>
              <a:rPr lang="cs-CZ" sz="2800" dirty="0" smtClean="0"/>
              <a:t> tam krásně. Z dětství má leckdo špatné </a:t>
            </a:r>
            <a:r>
              <a:rPr lang="cs-CZ" sz="2800" dirty="0" err="1" smtClean="0"/>
              <a:t>zlozv_ky</a:t>
            </a:r>
            <a:r>
              <a:rPr lang="cs-CZ" sz="2800" dirty="0" smtClean="0"/>
              <a:t>. V té pohádce tancovaly na </a:t>
            </a:r>
            <a:r>
              <a:rPr lang="cs-CZ" sz="2800" dirty="0" err="1" smtClean="0"/>
              <a:t>m_tině</a:t>
            </a:r>
            <a:r>
              <a:rPr lang="cs-CZ" sz="2800" dirty="0" smtClean="0"/>
              <a:t> bosé </a:t>
            </a:r>
            <a:r>
              <a:rPr lang="cs-CZ" sz="2800" dirty="0" err="1" smtClean="0"/>
              <a:t>v_ly</a:t>
            </a:r>
            <a:r>
              <a:rPr lang="cs-CZ" sz="2800" dirty="0" smtClean="0"/>
              <a:t>, ale věnečky </a:t>
            </a:r>
            <a:r>
              <a:rPr lang="cs-CZ" sz="2800" dirty="0" err="1" smtClean="0"/>
              <a:t>nev_ly</a:t>
            </a:r>
            <a:r>
              <a:rPr lang="cs-CZ" sz="2800" dirty="0" smtClean="0"/>
              <a:t>. </a:t>
            </a:r>
            <a:r>
              <a:rPr lang="cs-CZ" sz="2800" dirty="0" err="1" smtClean="0"/>
              <a:t>Zašp_něný</a:t>
            </a:r>
            <a:r>
              <a:rPr lang="cs-CZ" sz="2800" dirty="0" smtClean="0"/>
              <a:t> chodník je plný </a:t>
            </a:r>
            <a:r>
              <a:rPr lang="cs-CZ" sz="2800" dirty="0" err="1" smtClean="0"/>
              <a:t>žv_kaček</a:t>
            </a:r>
            <a:r>
              <a:rPr lang="cs-CZ" sz="2800" dirty="0" smtClean="0"/>
              <a:t>. Při vlčím </a:t>
            </a:r>
            <a:r>
              <a:rPr lang="cs-CZ" sz="2800" dirty="0" err="1" smtClean="0"/>
              <a:t>zav_tí</a:t>
            </a:r>
            <a:r>
              <a:rPr lang="cs-CZ" sz="2800" dirty="0" smtClean="0"/>
              <a:t> naskakuje husí kůže. </a:t>
            </a:r>
            <a:r>
              <a:rPr lang="cs-CZ" sz="2800" dirty="0" err="1" smtClean="0"/>
              <a:t>Nezv_kle</a:t>
            </a:r>
            <a:r>
              <a:rPr lang="cs-CZ" sz="2800" dirty="0" smtClean="0"/>
              <a:t> rychle si na nás </a:t>
            </a:r>
            <a:r>
              <a:rPr lang="cs-CZ" sz="2800" dirty="0" err="1" smtClean="0"/>
              <a:t>přiv_knul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35902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ovykovali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ýří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ýklad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ypíná</a:t>
            </a:r>
          </a:p>
          <a:p>
            <a:pPr marL="0" indent="0">
              <a:buNone/>
            </a:pPr>
            <a:r>
              <a:rPr lang="cs-CZ" dirty="0" smtClean="0"/>
              <a:t>Povydří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lozvyky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výkaček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ezvykle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řivyknul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28092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Slova příbuzná přiřaď k vyjmenovaným slovům: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929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b="1" dirty="0" smtClean="0"/>
              <a:t>Hledej vyjmenovaná nebo příbuzná slova: (10)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4893"/>
              </p:ext>
            </p:extLst>
          </p:nvPr>
        </p:nvGraphicFramePr>
        <p:xfrm>
          <a:off x="1907704" y="2204864"/>
          <a:ext cx="5159900" cy="424847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15990"/>
                <a:gridCol w="515990"/>
                <a:gridCol w="515990"/>
                <a:gridCol w="515990"/>
                <a:gridCol w="515990"/>
                <a:gridCol w="515990"/>
                <a:gridCol w="515990"/>
                <a:gridCol w="515990"/>
                <a:gridCol w="515990"/>
                <a:gridCol w="515990"/>
              </a:tblGrid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Q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X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5877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smtClean="0"/>
              <a:t>Pov</a:t>
            </a:r>
            <a:r>
              <a:rPr lang="cs-CZ" sz="2800" b="1" smtClean="0">
                <a:solidFill>
                  <a:srgbClr val="FF0000"/>
                </a:solidFill>
              </a:rPr>
              <a:t>y</a:t>
            </a:r>
            <a:r>
              <a:rPr lang="cs-CZ" sz="2800" smtClean="0"/>
              <a:t>kovali </a:t>
            </a:r>
            <a:r>
              <a:rPr lang="cs-CZ" sz="2800" dirty="0" smtClean="0"/>
              <a:t>u op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čí klece, až se zv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řata rozběsnila. Tichou nocí se rozlehlo 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ří houkání. 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klad učiva z f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ziky 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 doplněn ukázkami. 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žka kostela se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ná nad okolní les. Vodní 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r je postrachem i pro dobré plavce. Pov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dří si budu pamatovat, 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lo tam krásně. Z dětství má leckdo špatné zlozv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ky. V té pohádce tancovaly na 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tině bosé 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ly, ale věnečky nev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ly. Zašp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něný chodník je plný žv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kaček. Při vlčím zav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tí naskakuje husí kůže. Nezv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kle rychle si na nás přiv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knul.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19136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ovykovali - </a:t>
            </a:r>
            <a:r>
              <a:rPr lang="cs-CZ" dirty="0" smtClean="0">
                <a:solidFill>
                  <a:srgbClr val="FF0000"/>
                </a:solidFill>
              </a:rPr>
              <a:t>povyk</a:t>
            </a:r>
          </a:p>
          <a:p>
            <a:pPr marL="0" indent="0">
              <a:buNone/>
            </a:pPr>
            <a:r>
              <a:rPr lang="cs-CZ" dirty="0" smtClean="0"/>
              <a:t>výří - </a:t>
            </a:r>
            <a:r>
              <a:rPr lang="cs-CZ" dirty="0" smtClean="0">
                <a:solidFill>
                  <a:srgbClr val="FF0000"/>
                </a:solidFill>
              </a:rPr>
              <a:t>výr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ýklad - </a:t>
            </a:r>
            <a:r>
              <a:rPr lang="cs-CZ" dirty="0" err="1" smtClean="0">
                <a:solidFill>
                  <a:srgbClr val="FF0000"/>
                </a:solidFill>
              </a:rPr>
              <a:t>vý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ypíná - </a:t>
            </a:r>
            <a:r>
              <a:rPr lang="cs-CZ" dirty="0" smtClean="0">
                <a:solidFill>
                  <a:srgbClr val="FF0000"/>
                </a:solidFill>
              </a:rPr>
              <a:t>vy-</a:t>
            </a:r>
          </a:p>
          <a:p>
            <a:pPr marL="0" indent="0">
              <a:buNone/>
            </a:pPr>
            <a:r>
              <a:rPr lang="cs-CZ" dirty="0" smtClean="0"/>
              <a:t>Povydří - </a:t>
            </a:r>
            <a:r>
              <a:rPr lang="cs-CZ" dirty="0" smtClean="0">
                <a:solidFill>
                  <a:srgbClr val="FF0000"/>
                </a:solidFill>
              </a:rPr>
              <a:t>vydra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lozvyky - </a:t>
            </a:r>
            <a:r>
              <a:rPr lang="cs-CZ" dirty="0" smtClean="0">
                <a:solidFill>
                  <a:srgbClr val="FF0000"/>
                </a:solidFill>
              </a:rPr>
              <a:t>zvykat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výkaček - </a:t>
            </a:r>
            <a:r>
              <a:rPr lang="cs-CZ" dirty="0" smtClean="0">
                <a:solidFill>
                  <a:srgbClr val="FF0000"/>
                </a:solidFill>
              </a:rPr>
              <a:t>žvýkat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ezvykle - </a:t>
            </a:r>
            <a:r>
              <a:rPr lang="cs-CZ" dirty="0" smtClean="0">
                <a:solidFill>
                  <a:srgbClr val="FF0000"/>
                </a:solidFill>
              </a:rPr>
              <a:t>zvykat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řivyknul - </a:t>
            </a:r>
            <a:r>
              <a:rPr lang="cs-CZ" dirty="0" smtClean="0">
                <a:solidFill>
                  <a:srgbClr val="FF0000"/>
                </a:solidFill>
              </a:rPr>
              <a:t>zvykat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793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01224"/>
              </p:ext>
            </p:extLst>
          </p:nvPr>
        </p:nvGraphicFramePr>
        <p:xfrm>
          <a:off x="1547662" y="1556790"/>
          <a:ext cx="5688630" cy="460851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68863"/>
                <a:gridCol w="568863"/>
                <a:gridCol w="568863"/>
                <a:gridCol w="568863"/>
                <a:gridCol w="568863"/>
                <a:gridCol w="568863"/>
                <a:gridCol w="568863"/>
                <a:gridCol w="568863"/>
                <a:gridCol w="568863"/>
                <a:gridCol w="568863"/>
              </a:tblGrid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0292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552</Words>
  <Application>Microsoft Office PowerPoint</Application>
  <PresentationFormat>Předvádění na obrazovce (4:3)</PresentationFormat>
  <Paragraphs>213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Procvičování vyjmenovaných slov po v</vt:lpstr>
      <vt:lpstr>Vyjmenovaná slova po v:</vt:lpstr>
      <vt:lpstr>Úkol č. 1</vt:lpstr>
      <vt:lpstr>Úkol č. 2</vt:lpstr>
      <vt:lpstr>Úkol č. 3 </vt:lpstr>
      <vt:lpstr>Řešení - úkol č. 1</vt:lpstr>
      <vt:lpstr>Řešení - úkol č. 2</vt:lpstr>
      <vt:lpstr>Řešení - úkol č. 3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11</cp:revision>
  <dcterms:created xsi:type="dcterms:W3CDTF">2012-12-30T17:20:52Z</dcterms:created>
  <dcterms:modified xsi:type="dcterms:W3CDTF">2013-02-24T15:26:56Z</dcterms:modified>
</cp:coreProperties>
</file>